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Lst>
  <p:notesMasterIdLst>
    <p:notesMasterId r:id="rId36"/>
  </p:notesMasterIdLst>
  <p:sldIdLst>
    <p:sldId id="256" r:id="rId5"/>
    <p:sldId id="257" r:id="rId6"/>
    <p:sldId id="258" r:id="rId7"/>
    <p:sldId id="260" r:id="rId8"/>
    <p:sldId id="263" r:id="rId9"/>
    <p:sldId id="264" r:id="rId10"/>
    <p:sldId id="265" r:id="rId11"/>
    <p:sldId id="266" r:id="rId12"/>
    <p:sldId id="267" r:id="rId13"/>
    <p:sldId id="268" r:id="rId14"/>
    <p:sldId id="269" r:id="rId15"/>
    <p:sldId id="270" r:id="rId16"/>
    <p:sldId id="271" r:id="rId17"/>
    <p:sldId id="286" r:id="rId18"/>
    <p:sldId id="272" r:id="rId19"/>
    <p:sldId id="273" r:id="rId20"/>
    <p:sldId id="275" r:id="rId21"/>
    <p:sldId id="276" r:id="rId22"/>
    <p:sldId id="287" r:id="rId23"/>
    <p:sldId id="288" r:id="rId24"/>
    <p:sldId id="289" r:id="rId25"/>
    <p:sldId id="278" r:id="rId26"/>
    <p:sldId id="279" r:id="rId27"/>
    <p:sldId id="280" r:id="rId28"/>
    <p:sldId id="281" r:id="rId29"/>
    <p:sldId id="282" r:id="rId30"/>
    <p:sldId id="291" r:id="rId31"/>
    <p:sldId id="283" r:id="rId32"/>
    <p:sldId id="284" r:id="rId33"/>
    <p:sldId id="290" r:id="rId34"/>
    <p:sldId id="285"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Montserrat" panose="020B0604020202020204" charset="0"/>
      <p:regular r:id="rId41"/>
      <p:bold r:id="rId42"/>
      <p:italic r:id="rId43"/>
      <p:boldItalic r:id="rId44"/>
    </p:embeddedFont>
    <p:embeddedFont>
      <p:font typeface="Montserrat Light" panose="020B0604020202020204" charset="0"/>
      <p:regular r:id="rId45"/>
      <p:bold r:id="rId46"/>
      <p:italic r:id="rId47"/>
      <p:boldItalic r:id="rId48"/>
    </p:embeddedFont>
    <p:embeddedFont>
      <p:font typeface="Montserrat Medium" panose="020B0604020202020204" charset="0"/>
      <p:regular r:id="rId49"/>
      <p:bold r:id="rId50"/>
      <p:italic r:id="rId51"/>
      <p:boldItalic r:id="rId52"/>
    </p:embeddedFont>
    <p:embeddedFont>
      <p:font typeface="Montserrat SemiBold"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1A565B-3BF2-4AA7-8E35-949245BC15CD}">
  <a:tblStyle styleId="{111A565B-3BF2-4AA7-8E35-949245BC15C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20" y="174"/>
      </p:cViewPr>
      <p:guideLst/>
    </p:cSldViewPr>
  </p:slideViewPr>
  <p:notesTextViewPr>
    <p:cViewPr>
      <p:scale>
        <a:sx n="1" d="1"/>
        <a:sy n="1" d="1"/>
      </p:scale>
      <p:origin x="0" y="0"/>
    </p:cViewPr>
  </p:notesTextViewPr>
  <p:sorterViewPr>
    <p:cViewPr>
      <p:scale>
        <a:sx n="100" d="100"/>
        <a:sy n="100" d="100"/>
      </p:scale>
      <p:origin x="0" y="-44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4.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08f1c05ac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608f1c05ac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608f1c05ac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608f1c05ac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08f1c05ac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608f1c05ac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608f1c05ac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608f1c05ac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608f1c05ac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608f1c05ac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08f1c05ac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g608f1c05ac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08f1c05ac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608f1c05ac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g608f1c05ac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608f1c05ac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608f1c05ac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608f1c05ac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608f1c05ac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608f1c05ac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608f1c05ac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961630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608f1c05ac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608f1c05ac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608f1c05ac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09740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608f1c05ac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608f1c05ac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608f1c05ac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663226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608f1c05ac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608f1c05ac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g608f1c05ac_0_1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08f1c05ac_0_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g608f1c05ac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608f1c05ac_0_1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608f1c05ac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608f1c05ac_0_1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g608f1c05ac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608f1c05ac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608f1c05ac_0_1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g608f1c05ac_0_1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08f1c05ac_0_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g608f1c05ac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756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608f1c05ac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608f1c05ac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g608f1c05ac_0_1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608f1c05ac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608f1c05ac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608f1c05ac_0_1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608f1c05ac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608f1c05ac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608f1c05ac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410746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608f1c05ac_0_1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g608f1c05ac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608f1c05ac_0_2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608f1c05ac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08f1c05ac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608f1c05a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608f1c05a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608f1c05ac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608f1c05ac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08f1c05ac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608f1c05ac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608f1c05ac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608f1c05ac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608f1c05ac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p:nvPr/>
        </p:nvSpPr>
        <p:spPr>
          <a:xfrm>
            <a:off x="-27880" y="0"/>
            <a:ext cx="9171900" cy="4733700"/>
          </a:xfrm>
          <a:prstGeom prst="rect">
            <a:avLst/>
          </a:prstGeom>
          <a:solidFill>
            <a:srgbClr val="2899D5"/>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 name="Google Shape;14;p2"/>
          <p:cNvSpPr/>
          <p:nvPr/>
        </p:nvSpPr>
        <p:spPr>
          <a:xfrm>
            <a:off x="0" y="4767262"/>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SzPts val="1100"/>
              <a:buNone/>
              <a:defRPr sz="54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16" name="Google Shape;16;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rgbClr val="FFDE38"/>
              </a:buClr>
              <a:buSzPts val="1800"/>
              <a:buNone/>
              <a:defRPr sz="1800">
                <a:solidFill>
                  <a:srgbClr val="FFDE38"/>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7" name="Google Shape;17;p2"/>
          <p:cNvPicPr preferRelativeResize="0"/>
          <p:nvPr/>
        </p:nvPicPr>
        <p:blipFill rotWithShape="1">
          <a:blip r:embed="rId2">
            <a:alphaModFix/>
          </a:blip>
          <a:srcRect/>
          <a:stretch/>
        </p:blipFill>
        <p:spPr>
          <a:xfrm>
            <a:off x="177723" y="4855077"/>
            <a:ext cx="1319331" cy="21186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1143000" y="1112334"/>
            <a:ext cx="6858000" cy="15201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SzPts val="1100"/>
              <a:buNone/>
              <a:defRPr sz="4500">
                <a:solidFill>
                  <a:srgbClr val="283A97"/>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89" name="Google Shape;89;p1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rgbClr val="2899D5"/>
              </a:buClr>
              <a:buSzPts val="1800"/>
              <a:buNone/>
              <a:defRPr sz="1800">
                <a:solidFill>
                  <a:srgbClr val="2899D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0" name="Google Shape;90;p12"/>
          <p:cNvPicPr preferRelativeResize="0"/>
          <p:nvPr/>
        </p:nvPicPr>
        <p:blipFill rotWithShape="1">
          <a:blip r:embed="rId2">
            <a:alphaModFix/>
          </a:blip>
          <a:srcRect/>
          <a:stretch/>
        </p:blipFill>
        <p:spPr>
          <a:xfrm>
            <a:off x="323889" y="230524"/>
            <a:ext cx="398067" cy="735559"/>
          </a:xfrm>
          <a:prstGeom prst="rect">
            <a:avLst/>
          </a:prstGeom>
          <a:noFill/>
          <a:ln>
            <a:noFill/>
          </a:ln>
        </p:spPr>
      </p:pic>
      <p:sp>
        <p:nvSpPr>
          <p:cNvPr id="91" name="Google Shape;91;p12"/>
          <p:cNvSpPr/>
          <p:nvPr/>
        </p:nvSpPr>
        <p:spPr>
          <a:xfrm>
            <a:off x="8001000" y="0"/>
            <a:ext cx="1143000" cy="51435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2"/>
        <p:cNvGrpSpPr/>
        <p:nvPr/>
      </p:nvGrpSpPr>
      <p:grpSpPr>
        <a:xfrm>
          <a:off x="0" y="0"/>
          <a:ext cx="0" cy="0"/>
          <a:chOff x="0" y="0"/>
          <a:chExt cx="0" cy="0"/>
        </a:xfrm>
      </p:grpSpPr>
      <p:sp>
        <p:nvSpPr>
          <p:cNvPr id="93" name="Google Shape;93;p13"/>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 name="Google Shape;94;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3A97"/>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13"/>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6" name="Google Shape;96;p13"/>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chemeClr val="lt1"/>
                </a:solidFill>
                <a:latin typeface="Montserrat"/>
                <a:ea typeface="Montserrat"/>
                <a:cs typeface="Montserrat"/>
                <a:sym typeface="Montserrat"/>
              </a:rPr>
              <a:t>‹#›</a:t>
            </a:fld>
            <a:endParaRPr sz="1100">
              <a:solidFill>
                <a:schemeClr val="lt1"/>
              </a:solidFill>
              <a:latin typeface="Montserrat"/>
              <a:ea typeface="Montserrat"/>
              <a:cs typeface="Montserrat"/>
              <a:sym typeface="Montserrat"/>
            </a:endParaRPr>
          </a:p>
        </p:txBody>
      </p:sp>
      <p:pic>
        <p:nvPicPr>
          <p:cNvPr id="97" name="Google Shape;97;p13"/>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98" name="Google Shape;98;p13"/>
          <p:cNvSpPr/>
          <p:nvPr/>
        </p:nvSpPr>
        <p:spPr>
          <a:xfrm>
            <a:off x="546497" y="1369219"/>
            <a:ext cx="82200" cy="32634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9" name="Google Shape;99;p13"/>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0"/>
        <p:cNvGrpSpPr/>
        <p:nvPr/>
      </p:nvGrpSpPr>
      <p:grpSpPr>
        <a:xfrm>
          <a:off x="0" y="0"/>
          <a:ext cx="0" cy="0"/>
          <a:chOff x="0" y="0"/>
          <a:chExt cx="0" cy="0"/>
        </a:xfrm>
      </p:grpSpPr>
      <p:sp>
        <p:nvSpPr>
          <p:cNvPr id="101" name="Google Shape;101;p14"/>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2" name="Google Shape;102;p14"/>
          <p:cNvSpPr txBox="1">
            <a:spLocks noGrp="1"/>
          </p:cNvSpPr>
          <p:nvPr>
            <p:ph type="body" idx="1"/>
          </p:nvPr>
        </p:nvSpPr>
        <p:spPr>
          <a:xfrm>
            <a:off x="628650" y="1369219"/>
            <a:ext cx="29529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3A97"/>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14"/>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4" name="Google Shape;104;p14"/>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chemeClr val="lt1"/>
                </a:solidFill>
                <a:latin typeface="Montserrat"/>
                <a:ea typeface="Montserrat"/>
                <a:cs typeface="Montserrat"/>
                <a:sym typeface="Montserrat"/>
              </a:rPr>
              <a:t>‹#›</a:t>
            </a:fld>
            <a:endParaRPr sz="1100">
              <a:solidFill>
                <a:schemeClr val="lt1"/>
              </a:solidFill>
              <a:latin typeface="Montserrat"/>
              <a:ea typeface="Montserrat"/>
              <a:cs typeface="Montserrat"/>
              <a:sym typeface="Montserrat"/>
            </a:endParaRPr>
          </a:p>
        </p:txBody>
      </p:sp>
      <p:pic>
        <p:nvPicPr>
          <p:cNvPr id="105" name="Google Shape;105;p14"/>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106" name="Google Shape;106;p14"/>
          <p:cNvSpPr/>
          <p:nvPr/>
        </p:nvSpPr>
        <p:spPr>
          <a:xfrm>
            <a:off x="546497" y="1369219"/>
            <a:ext cx="82200" cy="32634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7" name="Google Shape;107;p14"/>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108" name="Google Shape;108;p14"/>
          <p:cNvSpPr txBox="1">
            <a:spLocks noGrp="1"/>
          </p:cNvSpPr>
          <p:nvPr>
            <p:ph type="body" idx="2"/>
          </p:nvPr>
        </p:nvSpPr>
        <p:spPr>
          <a:xfrm>
            <a:off x="3835003" y="1369219"/>
            <a:ext cx="46803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3A97"/>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14"/>
          <p:cNvSpPr/>
          <p:nvPr/>
        </p:nvSpPr>
        <p:spPr>
          <a:xfrm>
            <a:off x="3752851" y="1369219"/>
            <a:ext cx="82200" cy="32634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10"/>
        <p:cNvGrpSpPr/>
        <p:nvPr/>
      </p:nvGrpSpPr>
      <p:grpSpPr>
        <a:xfrm>
          <a:off x="0" y="0"/>
          <a:ext cx="0" cy="0"/>
          <a:chOff x="0" y="0"/>
          <a:chExt cx="0" cy="0"/>
        </a:xfrm>
      </p:grpSpPr>
      <p:sp>
        <p:nvSpPr>
          <p:cNvPr id="111" name="Google Shape;111;p15"/>
          <p:cNvSpPr/>
          <p:nvPr/>
        </p:nvSpPr>
        <p:spPr>
          <a:xfrm>
            <a:off x="0" y="0"/>
            <a:ext cx="9144000" cy="1268100"/>
          </a:xfrm>
          <a:prstGeom prst="rect">
            <a:avLst/>
          </a:prstGeom>
          <a:solidFill>
            <a:srgbClr val="283A97"/>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 name="Google Shape;112;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113" name="Google Shape;113;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3A97"/>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4" name="Google Shape;114;p15"/>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rgbClr val="283A97"/>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5" name="Google Shape;115;p15"/>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rgbClr val="283A97"/>
                </a:solidFill>
                <a:latin typeface="Montserrat"/>
                <a:ea typeface="Montserrat"/>
                <a:cs typeface="Montserrat"/>
                <a:sym typeface="Montserrat"/>
              </a:rPr>
              <a:t>‹#›</a:t>
            </a:fld>
            <a:endParaRPr sz="1100">
              <a:solidFill>
                <a:srgbClr val="283A97"/>
              </a:solidFill>
              <a:latin typeface="Montserrat"/>
              <a:ea typeface="Montserrat"/>
              <a:cs typeface="Montserrat"/>
              <a:sym typeface="Montserrat"/>
            </a:endParaRPr>
          </a:p>
        </p:txBody>
      </p:sp>
      <p:pic>
        <p:nvPicPr>
          <p:cNvPr id="116" name="Google Shape;116;p15"/>
          <p:cNvPicPr preferRelativeResize="0"/>
          <p:nvPr/>
        </p:nvPicPr>
        <p:blipFill rotWithShape="1">
          <a:blip r:embed="rId2">
            <a:alphaModFix/>
          </a:blip>
          <a:srcRect/>
          <a:stretch/>
        </p:blipFill>
        <p:spPr>
          <a:xfrm>
            <a:off x="177723" y="4887263"/>
            <a:ext cx="1048793" cy="16841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628650" y="1584363"/>
            <a:ext cx="7886700" cy="1408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SzPts val="1100"/>
              <a:buNone/>
              <a:defRPr sz="4500"/>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119" name="Google Shape;119;p16"/>
          <p:cNvSpPr txBox="1">
            <a:spLocks noGrp="1"/>
          </p:cNvSpPr>
          <p:nvPr>
            <p:ph type="body" idx="1"/>
          </p:nvPr>
        </p:nvSpPr>
        <p:spPr>
          <a:xfrm>
            <a:off x="628650" y="3164681"/>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83A97"/>
              </a:buClr>
              <a:buSzPts val="1800"/>
              <a:buNone/>
              <a:defRPr sz="1800">
                <a:solidFill>
                  <a:srgbClr val="283A97"/>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0" name="Google Shape;120;p16"/>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1" name="Google Shape;121;p16"/>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122" name="Google Shape;122;p16"/>
          <p:cNvSpPr/>
          <p:nvPr/>
        </p:nvSpPr>
        <p:spPr>
          <a:xfrm>
            <a:off x="492918" y="1660922"/>
            <a:ext cx="135600" cy="26289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3"/>
        <p:cNvGrpSpPr/>
        <p:nvPr/>
      </p:nvGrpSpPr>
      <p:grpSpPr>
        <a:xfrm>
          <a:off x="0" y="0"/>
          <a:ext cx="0" cy="0"/>
          <a:chOff x="0" y="0"/>
          <a:chExt cx="0" cy="0"/>
        </a:xfrm>
      </p:grpSpPr>
      <p:sp>
        <p:nvSpPr>
          <p:cNvPr id="124" name="Google Shape;124;p17"/>
          <p:cNvSpPr txBox="1">
            <a:spLocks noGrp="1"/>
          </p:cNvSpPr>
          <p:nvPr>
            <p:ph type="body" idx="1"/>
          </p:nvPr>
        </p:nvSpPr>
        <p:spPr>
          <a:xfrm>
            <a:off x="628650" y="1735931"/>
            <a:ext cx="3886200" cy="2896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3A97"/>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17"/>
          <p:cNvSpPr txBox="1">
            <a:spLocks noGrp="1"/>
          </p:cNvSpPr>
          <p:nvPr>
            <p:ph type="body" idx="2"/>
          </p:nvPr>
        </p:nvSpPr>
        <p:spPr>
          <a:xfrm>
            <a:off x="4629150" y="1735931"/>
            <a:ext cx="3886200" cy="2896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3A97"/>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17"/>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7" name="Google Shape;127;p17"/>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8" name="Google Shape;128;p17"/>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chemeClr val="lt1"/>
                </a:solidFill>
                <a:latin typeface="Montserrat"/>
                <a:ea typeface="Montserrat"/>
                <a:cs typeface="Montserrat"/>
                <a:sym typeface="Montserrat"/>
              </a:rPr>
              <a:t>‹#›</a:t>
            </a:fld>
            <a:endParaRPr sz="1100">
              <a:solidFill>
                <a:schemeClr val="lt1"/>
              </a:solidFill>
              <a:latin typeface="Montserrat"/>
              <a:ea typeface="Montserrat"/>
              <a:cs typeface="Montserrat"/>
              <a:sym typeface="Montserrat"/>
            </a:endParaRPr>
          </a:p>
        </p:txBody>
      </p:sp>
      <p:pic>
        <p:nvPicPr>
          <p:cNvPr id="129" name="Google Shape;129;p17"/>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130" name="Google Shape;130;p17"/>
          <p:cNvSpPr/>
          <p:nvPr/>
        </p:nvSpPr>
        <p:spPr>
          <a:xfrm>
            <a:off x="714375" y="952500"/>
            <a:ext cx="2750400" cy="417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1" name="Google Shape;131;p17"/>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2"/>
        <p:cNvGrpSpPr/>
        <p:nvPr/>
      </p:nvGrpSpPr>
      <p:grpSpPr>
        <a:xfrm>
          <a:off x="0" y="0"/>
          <a:ext cx="0" cy="0"/>
          <a:chOff x="0" y="0"/>
          <a:chExt cx="0" cy="0"/>
        </a:xfrm>
      </p:grpSpPr>
      <p:sp>
        <p:nvSpPr>
          <p:cNvPr id="133" name="Google Shape;133;p18"/>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283A97"/>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4" name="Google Shape;134;p18"/>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Clr>
                <a:srgbClr val="2899D5"/>
              </a:buClr>
              <a:buSzPts val="2100"/>
              <a:buChar char="•"/>
              <a:defRPr b="0">
                <a:solidFill>
                  <a:srgbClr val="2899D5"/>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283A97"/>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6" name="Google Shape;13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Clr>
                <a:srgbClr val="2899D5"/>
              </a:buClr>
              <a:buSzPts val="2100"/>
              <a:buChar char="•"/>
              <a:defRPr b="0">
                <a:solidFill>
                  <a:srgbClr val="2899D5"/>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 name="Google Shape;137;p18"/>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8" name="Google Shape;138;p18"/>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9" name="Google Shape;139;p18"/>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chemeClr val="lt1"/>
                </a:solidFill>
                <a:latin typeface="Montserrat"/>
                <a:ea typeface="Montserrat"/>
                <a:cs typeface="Montserrat"/>
                <a:sym typeface="Montserrat"/>
              </a:rPr>
              <a:t>‹#›</a:t>
            </a:fld>
            <a:endParaRPr sz="1100">
              <a:solidFill>
                <a:schemeClr val="lt1"/>
              </a:solidFill>
              <a:latin typeface="Montserrat"/>
              <a:ea typeface="Montserrat"/>
              <a:cs typeface="Montserrat"/>
              <a:sym typeface="Montserrat"/>
            </a:endParaRPr>
          </a:p>
        </p:txBody>
      </p:sp>
      <p:pic>
        <p:nvPicPr>
          <p:cNvPr id="140" name="Google Shape;140;p18"/>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141" name="Google Shape;141;p18"/>
          <p:cNvSpPr/>
          <p:nvPr/>
        </p:nvSpPr>
        <p:spPr>
          <a:xfrm rot="5400000">
            <a:off x="2503110" y="38981"/>
            <a:ext cx="121800" cy="26289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2" name="Google Shape;142;p18"/>
          <p:cNvSpPr/>
          <p:nvPr/>
        </p:nvSpPr>
        <p:spPr>
          <a:xfrm rot="5400000">
            <a:off x="6511944" y="38981"/>
            <a:ext cx="121800" cy="26289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18"/>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Comparison">
  <p:cSld name="3_Comparison">
    <p:spTree>
      <p:nvGrpSpPr>
        <p:cNvPr id="1" name="Shape 144"/>
        <p:cNvGrpSpPr/>
        <p:nvPr/>
      </p:nvGrpSpPr>
      <p:grpSpPr>
        <a:xfrm>
          <a:off x="0" y="0"/>
          <a:ext cx="0" cy="0"/>
          <a:chOff x="0" y="0"/>
          <a:chExt cx="0" cy="0"/>
        </a:xfrm>
      </p:grpSpPr>
      <p:sp>
        <p:nvSpPr>
          <p:cNvPr id="145" name="Google Shape;145;p19"/>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283A97"/>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6" name="Google Shape;146;p19"/>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Clr>
                <a:srgbClr val="2899D5"/>
              </a:buClr>
              <a:buSzPts val="2100"/>
              <a:buChar char="•"/>
              <a:defRPr b="0">
                <a:solidFill>
                  <a:srgbClr val="2899D5"/>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7" name="Google Shape;147;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283A97"/>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8" name="Google Shape;148;p1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Clr>
                <a:srgbClr val="2899D5"/>
              </a:buClr>
              <a:buSzPts val="2100"/>
              <a:buChar char="•"/>
              <a:defRPr b="0">
                <a:solidFill>
                  <a:srgbClr val="2899D5"/>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 name="Google Shape;149;p19"/>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19"/>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1" name="Google Shape;151;p19"/>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chemeClr val="lt1"/>
                </a:solidFill>
                <a:latin typeface="Montserrat"/>
                <a:ea typeface="Montserrat"/>
                <a:cs typeface="Montserrat"/>
                <a:sym typeface="Montserrat"/>
              </a:rPr>
              <a:t>‹#›</a:t>
            </a:fld>
            <a:endParaRPr sz="1100">
              <a:solidFill>
                <a:schemeClr val="lt1"/>
              </a:solidFill>
              <a:latin typeface="Montserrat"/>
              <a:ea typeface="Montserrat"/>
              <a:cs typeface="Montserrat"/>
              <a:sym typeface="Montserrat"/>
            </a:endParaRPr>
          </a:p>
        </p:txBody>
      </p:sp>
      <p:pic>
        <p:nvPicPr>
          <p:cNvPr id="152" name="Google Shape;152;p19"/>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153" name="Google Shape;153;p19"/>
          <p:cNvSpPr/>
          <p:nvPr/>
        </p:nvSpPr>
        <p:spPr>
          <a:xfrm>
            <a:off x="714375" y="952500"/>
            <a:ext cx="2750400" cy="417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4" name="Google Shape;154;p19"/>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55"/>
        <p:cNvGrpSpPr/>
        <p:nvPr/>
      </p:nvGrpSpPr>
      <p:grpSpPr>
        <a:xfrm>
          <a:off x="0" y="0"/>
          <a:ext cx="0" cy="0"/>
          <a:chOff x="0" y="0"/>
          <a:chExt cx="0" cy="0"/>
        </a:xfrm>
      </p:grpSpPr>
      <p:sp>
        <p:nvSpPr>
          <p:cNvPr id="156" name="Google Shape;156;p20"/>
          <p:cNvSpPr txBox="1">
            <a:spLocks noGrp="1"/>
          </p:cNvSpPr>
          <p:nvPr>
            <p:ph type="body" idx="1"/>
          </p:nvPr>
        </p:nvSpPr>
        <p:spPr>
          <a:xfrm>
            <a:off x="758129" y="1268016"/>
            <a:ext cx="21453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283A97"/>
              </a:buClr>
              <a:buSzPts val="1400"/>
              <a:buNone/>
              <a:defRPr sz="14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7" name="Google Shape;157;p20"/>
          <p:cNvSpPr txBox="1">
            <a:spLocks noGrp="1"/>
          </p:cNvSpPr>
          <p:nvPr>
            <p:ph type="body" idx="2"/>
          </p:nvPr>
        </p:nvSpPr>
        <p:spPr>
          <a:xfrm>
            <a:off x="758129" y="1948456"/>
            <a:ext cx="21453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99D5"/>
              </a:buClr>
              <a:buSzPts val="1400"/>
              <a:buChar char="•"/>
              <a:defRPr sz="1400" b="0">
                <a:solidFill>
                  <a:srgbClr val="2899D5"/>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8" name="Google Shape;158;p20"/>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9" name="Google Shape;159;p20"/>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0" name="Google Shape;160;p20"/>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chemeClr val="lt1"/>
                </a:solidFill>
                <a:latin typeface="Montserrat"/>
                <a:ea typeface="Montserrat"/>
                <a:cs typeface="Montserrat"/>
                <a:sym typeface="Montserrat"/>
              </a:rPr>
              <a:t>‹#›</a:t>
            </a:fld>
            <a:endParaRPr sz="1100">
              <a:solidFill>
                <a:schemeClr val="lt1"/>
              </a:solidFill>
              <a:latin typeface="Montserrat"/>
              <a:ea typeface="Montserrat"/>
              <a:cs typeface="Montserrat"/>
              <a:sym typeface="Montserrat"/>
            </a:endParaRPr>
          </a:p>
        </p:txBody>
      </p:sp>
      <p:pic>
        <p:nvPicPr>
          <p:cNvPr id="161" name="Google Shape;161;p20"/>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162" name="Google Shape;162;p20"/>
          <p:cNvSpPr txBox="1">
            <a:spLocks noGrp="1"/>
          </p:cNvSpPr>
          <p:nvPr>
            <p:ph type="body" idx="3"/>
          </p:nvPr>
        </p:nvSpPr>
        <p:spPr>
          <a:xfrm>
            <a:off x="3503987" y="1275160"/>
            <a:ext cx="21453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283A97"/>
              </a:buClr>
              <a:buSzPts val="1400"/>
              <a:buNone/>
              <a:defRPr sz="14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3" name="Google Shape;163;p20"/>
          <p:cNvSpPr txBox="1">
            <a:spLocks noGrp="1"/>
          </p:cNvSpPr>
          <p:nvPr>
            <p:ph type="body" idx="4"/>
          </p:nvPr>
        </p:nvSpPr>
        <p:spPr>
          <a:xfrm>
            <a:off x="3503987" y="1940995"/>
            <a:ext cx="21453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99D5"/>
              </a:buClr>
              <a:buSzPts val="1400"/>
              <a:buChar char="•"/>
              <a:defRPr sz="1400" b="0">
                <a:solidFill>
                  <a:srgbClr val="2899D5"/>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20"/>
          <p:cNvSpPr txBox="1">
            <a:spLocks noGrp="1"/>
          </p:cNvSpPr>
          <p:nvPr>
            <p:ph type="body" idx="5"/>
          </p:nvPr>
        </p:nvSpPr>
        <p:spPr>
          <a:xfrm>
            <a:off x="6249846" y="1275160"/>
            <a:ext cx="21453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283A97"/>
              </a:buClr>
              <a:buSzPts val="1400"/>
              <a:buNone/>
              <a:defRPr sz="14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5" name="Google Shape;165;p20"/>
          <p:cNvSpPr txBox="1">
            <a:spLocks noGrp="1"/>
          </p:cNvSpPr>
          <p:nvPr>
            <p:ph type="body" idx="6"/>
          </p:nvPr>
        </p:nvSpPr>
        <p:spPr>
          <a:xfrm>
            <a:off x="6249846" y="1940995"/>
            <a:ext cx="21453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99D5"/>
              </a:buClr>
              <a:buSzPts val="1400"/>
              <a:buChar char="•"/>
              <a:defRPr sz="1400" b="0">
                <a:solidFill>
                  <a:srgbClr val="2899D5"/>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6" name="Google Shape;166;p20"/>
          <p:cNvSpPr/>
          <p:nvPr/>
        </p:nvSpPr>
        <p:spPr>
          <a:xfrm>
            <a:off x="714375" y="952500"/>
            <a:ext cx="2750400" cy="417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7" name="Google Shape;167;p20"/>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Comparison">
  <p:cSld name="4_Comparison">
    <p:spTree>
      <p:nvGrpSpPr>
        <p:cNvPr id="1" name="Shape 168"/>
        <p:cNvGrpSpPr/>
        <p:nvPr/>
      </p:nvGrpSpPr>
      <p:grpSpPr>
        <a:xfrm>
          <a:off x="0" y="0"/>
          <a:ext cx="0" cy="0"/>
          <a:chOff x="0" y="0"/>
          <a:chExt cx="0" cy="0"/>
        </a:xfrm>
      </p:grpSpPr>
      <p:sp>
        <p:nvSpPr>
          <p:cNvPr id="169" name="Google Shape;169;p21"/>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0" name="Google Shape;170;p21"/>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1" name="Google Shape;171;p21"/>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chemeClr val="lt1"/>
                </a:solidFill>
                <a:latin typeface="Montserrat"/>
                <a:ea typeface="Montserrat"/>
                <a:cs typeface="Montserrat"/>
                <a:sym typeface="Montserrat"/>
              </a:rPr>
              <a:t>‹#›</a:t>
            </a:fld>
            <a:endParaRPr sz="1100">
              <a:solidFill>
                <a:schemeClr val="lt1"/>
              </a:solidFill>
              <a:latin typeface="Montserrat"/>
              <a:ea typeface="Montserrat"/>
              <a:cs typeface="Montserrat"/>
              <a:sym typeface="Montserrat"/>
            </a:endParaRPr>
          </a:p>
        </p:txBody>
      </p:sp>
      <p:pic>
        <p:nvPicPr>
          <p:cNvPr id="172" name="Google Shape;172;p21"/>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173" name="Google Shape;173;p21"/>
          <p:cNvSpPr txBox="1">
            <a:spLocks noGrp="1"/>
          </p:cNvSpPr>
          <p:nvPr>
            <p:ph type="body" idx="1"/>
          </p:nvPr>
        </p:nvSpPr>
        <p:spPr>
          <a:xfrm>
            <a:off x="4606475" y="2927195"/>
            <a:ext cx="3788700" cy="1626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99D5"/>
              </a:buClr>
              <a:buSzPts val="1400"/>
              <a:buChar char="•"/>
              <a:defRPr sz="1400" b="0">
                <a:solidFill>
                  <a:srgbClr val="2899D5"/>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4" name="Google Shape;174;p21"/>
          <p:cNvSpPr/>
          <p:nvPr/>
        </p:nvSpPr>
        <p:spPr>
          <a:xfrm>
            <a:off x="714375" y="952500"/>
            <a:ext cx="2750400" cy="417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5" name="Google Shape;175;p21"/>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176" name="Google Shape;176;p21"/>
          <p:cNvSpPr>
            <a:spLocks noGrp="1"/>
          </p:cNvSpPr>
          <p:nvPr>
            <p:ph type="pic" idx="2"/>
          </p:nvPr>
        </p:nvSpPr>
        <p:spPr>
          <a:xfrm>
            <a:off x="4673178" y="1490583"/>
            <a:ext cx="3655200" cy="1329900"/>
          </a:xfrm>
          <a:prstGeom prst="rect">
            <a:avLst/>
          </a:prstGeom>
          <a:solidFill>
            <a:srgbClr val="2899D5"/>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lt1"/>
              </a:buClr>
              <a:buSzPts val="2100"/>
              <a:buFont typeface="Arial"/>
              <a:buChar char="•"/>
              <a:defRPr sz="2100" b="1" i="0" u="none" strike="noStrike" cap="none">
                <a:solidFill>
                  <a:schemeClr val="lt1"/>
                </a:solidFill>
                <a:latin typeface="Montserrat"/>
                <a:ea typeface="Montserrat"/>
                <a:cs typeface="Montserrat"/>
                <a:sym typeface="Montserrat"/>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ontserrat"/>
                <a:ea typeface="Montserrat"/>
                <a:cs typeface="Montserrat"/>
                <a:sym typeface="Montserrat"/>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7" name="Google Shape;177;p21"/>
          <p:cNvSpPr>
            <a:spLocks noGrp="1"/>
          </p:cNvSpPr>
          <p:nvPr>
            <p:ph type="pic" idx="3"/>
          </p:nvPr>
        </p:nvSpPr>
        <p:spPr>
          <a:xfrm>
            <a:off x="628650" y="1321594"/>
            <a:ext cx="3720600" cy="3232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283A97"/>
              </a:buClr>
              <a:buSzPts val="2100"/>
              <a:buFont typeface="Arial"/>
              <a:buChar char="•"/>
              <a:defRPr sz="2100" b="1" i="0" u="none" strike="noStrike" cap="none">
                <a:solidFill>
                  <a:srgbClr val="283A97"/>
                </a:solidFill>
                <a:latin typeface="Montserrat"/>
                <a:ea typeface="Montserrat"/>
                <a:cs typeface="Montserrat"/>
                <a:sym typeface="Montserrat"/>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ontserrat"/>
                <a:ea typeface="Montserrat"/>
                <a:cs typeface="Montserrat"/>
                <a:sym typeface="Montserrat"/>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28650" y="110758"/>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20" name="Google Shape;20;p3"/>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 name="Google Shape;21;p3"/>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u="none" strike="noStrike" cap="none">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lt1"/>
                </a:solidFill>
                <a:latin typeface="Montserrat"/>
                <a:ea typeface="Montserrat"/>
                <a:cs typeface="Montserrat"/>
                <a:sym typeface="Montserrat"/>
              </a:rPr>
              <a:t>‹#›</a:t>
            </a:fld>
            <a:endParaRPr sz="1100" b="0" i="0" u="none" strike="noStrike" cap="none">
              <a:solidFill>
                <a:schemeClr val="lt1"/>
              </a:solidFill>
              <a:latin typeface="Montserrat"/>
              <a:ea typeface="Montserrat"/>
              <a:cs typeface="Montserrat"/>
              <a:sym typeface="Montserrat"/>
            </a:endParaRPr>
          </a:p>
        </p:txBody>
      </p:sp>
      <p:pic>
        <p:nvPicPr>
          <p:cNvPr id="23" name="Google Shape;23;p3"/>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24" name="Google Shape;24;p3"/>
          <p:cNvSpPr/>
          <p:nvPr/>
        </p:nvSpPr>
        <p:spPr>
          <a:xfrm>
            <a:off x="714375" y="952500"/>
            <a:ext cx="2750400" cy="417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5" name="Google Shape;25;p3"/>
          <p:cNvSpPr txBox="1">
            <a:spLocks noGrp="1"/>
          </p:cNvSpPr>
          <p:nvPr>
            <p:ph type="body" idx="1"/>
          </p:nvPr>
        </p:nvSpPr>
        <p:spPr>
          <a:xfrm>
            <a:off x="628650" y="1255529"/>
            <a:ext cx="3293700" cy="3361200"/>
          </a:xfrm>
          <a:prstGeom prst="rect">
            <a:avLst/>
          </a:prstGeom>
          <a:noFill/>
          <a:ln>
            <a:noFill/>
          </a:ln>
        </p:spPr>
        <p:txBody>
          <a:bodyPr spcFirstLastPara="1" wrap="square" lIns="68575" tIns="34275" rIns="68575" bIns="34275" anchor="t" anchorCtr="0">
            <a:noAutofit/>
          </a:bodyPr>
          <a:lstStyle>
            <a:lvl1pPr marL="457200" lvl="0" indent="-323850" algn="l">
              <a:lnSpc>
                <a:spcPct val="90000"/>
              </a:lnSpc>
              <a:spcBef>
                <a:spcPts val="800"/>
              </a:spcBef>
              <a:spcAft>
                <a:spcPts val="0"/>
              </a:spcAft>
              <a:buClr>
                <a:srgbClr val="283A97"/>
              </a:buClr>
              <a:buSzPts val="1500"/>
              <a:buChar char="•"/>
              <a:defRPr sz="1500"/>
            </a:lvl1pPr>
            <a:lvl2pPr marL="914400" lvl="1" indent="-304800" algn="l">
              <a:lnSpc>
                <a:spcPct val="90000"/>
              </a:lnSpc>
              <a:spcBef>
                <a:spcPts val="400"/>
              </a:spcBef>
              <a:spcAft>
                <a:spcPts val="0"/>
              </a:spcAft>
              <a:buClr>
                <a:schemeClr val="dk1"/>
              </a:buClr>
              <a:buSzPts val="1200"/>
              <a:buChar char="•"/>
              <a:defRPr sz="1200"/>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 name="Google Shape;26;p3"/>
          <p:cNvSpPr txBox="1">
            <a:spLocks noGrp="1"/>
          </p:cNvSpPr>
          <p:nvPr>
            <p:ph type="body" idx="2"/>
          </p:nvPr>
        </p:nvSpPr>
        <p:spPr>
          <a:xfrm>
            <a:off x="4690482" y="1270483"/>
            <a:ext cx="3293700" cy="3361200"/>
          </a:xfrm>
          <a:prstGeom prst="rect">
            <a:avLst/>
          </a:prstGeom>
          <a:noFill/>
          <a:ln>
            <a:noFill/>
          </a:ln>
        </p:spPr>
        <p:txBody>
          <a:bodyPr spcFirstLastPara="1" wrap="square" lIns="68575" tIns="34275" rIns="68575" bIns="34275" anchor="t" anchorCtr="0">
            <a:noAutofit/>
          </a:bodyPr>
          <a:lstStyle>
            <a:lvl1pPr marL="457200" lvl="0" indent="-323850" algn="l">
              <a:lnSpc>
                <a:spcPct val="90000"/>
              </a:lnSpc>
              <a:spcBef>
                <a:spcPts val="800"/>
              </a:spcBef>
              <a:spcAft>
                <a:spcPts val="0"/>
              </a:spcAft>
              <a:buClr>
                <a:srgbClr val="283A97"/>
              </a:buClr>
              <a:buSzPts val="1500"/>
              <a:buChar char="•"/>
              <a:defRPr sz="1500"/>
            </a:lvl1pPr>
            <a:lvl2pPr marL="914400" lvl="1" indent="-304800" algn="l">
              <a:lnSpc>
                <a:spcPct val="90000"/>
              </a:lnSpc>
              <a:spcBef>
                <a:spcPts val="400"/>
              </a:spcBef>
              <a:spcAft>
                <a:spcPts val="0"/>
              </a:spcAft>
              <a:buClr>
                <a:schemeClr val="dk1"/>
              </a:buClr>
              <a:buSzPts val="1200"/>
              <a:buChar char="•"/>
              <a:defRPr sz="1200"/>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Comparison">
  <p:cSld name="7_Comparison">
    <p:spTree>
      <p:nvGrpSpPr>
        <p:cNvPr id="1" name="Shape 178"/>
        <p:cNvGrpSpPr/>
        <p:nvPr/>
      </p:nvGrpSpPr>
      <p:grpSpPr>
        <a:xfrm>
          <a:off x="0" y="0"/>
          <a:ext cx="0" cy="0"/>
          <a:chOff x="0" y="0"/>
          <a:chExt cx="0" cy="0"/>
        </a:xfrm>
      </p:grpSpPr>
      <p:sp>
        <p:nvSpPr>
          <p:cNvPr id="179" name="Google Shape;179;p22"/>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0" name="Google Shape;180;p22"/>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1" name="Google Shape;181;p22"/>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chemeClr val="lt1"/>
                </a:solidFill>
                <a:latin typeface="Montserrat"/>
                <a:ea typeface="Montserrat"/>
                <a:cs typeface="Montserrat"/>
                <a:sym typeface="Montserrat"/>
              </a:rPr>
              <a:t>‹#›</a:t>
            </a:fld>
            <a:endParaRPr sz="1100">
              <a:solidFill>
                <a:schemeClr val="lt1"/>
              </a:solidFill>
              <a:latin typeface="Montserrat"/>
              <a:ea typeface="Montserrat"/>
              <a:cs typeface="Montserrat"/>
              <a:sym typeface="Montserrat"/>
            </a:endParaRPr>
          </a:p>
        </p:txBody>
      </p:sp>
      <p:pic>
        <p:nvPicPr>
          <p:cNvPr id="182" name="Google Shape;182;p22"/>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183" name="Google Shape;183;p22"/>
          <p:cNvSpPr/>
          <p:nvPr/>
        </p:nvSpPr>
        <p:spPr>
          <a:xfrm>
            <a:off x="714375" y="952500"/>
            <a:ext cx="2750400" cy="417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22"/>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185" name="Google Shape;185;p22"/>
          <p:cNvSpPr>
            <a:spLocks noGrp="1"/>
          </p:cNvSpPr>
          <p:nvPr>
            <p:ph type="pic" idx="2"/>
          </p:nvPr>
        </p:nvSpPr>
        <p:spPr>
          <a:xfrm>
            <a:off x="685799" y="1386832"/>
            <a:ext cx="3655200" cy="3167400"/>
          </a:xfrm>
          <a:prstGeom prst="rect">
            <a:avLst/>
          </a:prstGeom>
          <a:solidFill>
            <a:srgbClr val="2899D5"/>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lt1"/>
              </a:buClr>
              <a:buSzPts val="2100"/>
              <a:buFont typeface="Arial"/>
              <a:buChar char="•"/>
              <a:defRPr sz="2100" b="1" i="0" u="none" strike="noStrike" cap="none">
                <a:solidFill>
                  <a:schemeClr val="lt1"/>
                </a:solidFill>
                <a:latin typeface="Montserrat"/>
                <a:ea typeface="Montserrat"/>
                <a:cs typeface="Montserrat"/>
                <a:sym typeface="Montserrat"/>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ontserrat"/>
                <a:ea typeface="Montserrat"/>
                <a:cs typeface="Montserrat"/>
                <a:sym typeface="Montserrat"/>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6" name="Google Shape;186;p22"/>
          <p:cNvSpPr txBox="1">
            <a:spLocks noGrp="1"/>
          </p:cNvSpPr>
          <p:nvPr>
            <p:ph type="body" idx="1"/>
          </p:nvPr>
        </p:nvSpPr>
        <p:spPr>
          <a:xfrm>
            <a:off x="4860133" y="1386832"/>
            <a:ext cx="3598200" cy="31671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3A97"/>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187"/>
        <p:cNvGrpSpPr/>
        <p:nvPr/>
      </p:nvGrpSpPr>
      <p:grpSpPr>
        <a:xfrm>
          <a:off x="0" y="0"/>
          <a:ext cx="0" cy="0"/>
          <a:chOff x="0" y="0"/>
          <a:chExt cx="0" cy="0"/>
        </a:xfrm>
      </p:grpSpPr>
      <p:sp>
        <p:nvSpPr>
          <p:cNvPr id="188" name="Google Shape;188;p23"/>
          <p:cNvSpPr/>
          <p:nvPr/>
        </p:nvSpPr>
        <p:spPr>
          <a:xfrm>
            <a:off x="0" y="0"/>
            <a:ext cx="9144000" cy="850800"/>
          </a:xfrm>
          <a:prstGeom prst="rect">
            <a:avLst/>
          </a:prstGeom>
          <a:solidFill>
            <a:srgbClr val="283A97"/>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9" name="Google Shape;189;p23"/>
          <p:cNvSpPr txBox="1">
            <a:spLocks noGrp="1"/>
          </p:cNvSpPr>
          <p:nvPr>
            <p:ph type="body" idx="1"/>
          </p:nvPr>
        </p:nvSpPr>
        <p:spPr>
          <a:xfrm>
            <a:off x="758129" y="1268016"/>
            <a:ext cx="21453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283A97"/>
              </a:buClr>
              <a:buSzPts val="1400"/>
              <a:buNone/>
              <a:defRPr sz="14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0" name="Google Shape;190;p23"/>
          <p:cNvSpPr txBox="1">
            <a:spLocks noGrp="1"/>
          </p:cNvSpPr>
          <p:nvPr>
            <p:ph type="body" idx="2"/>
          </p:nvPr>
        </p:nvSpPr>
        <p:spPr>
          <a:xfrm>
            <a:off x="758129" y="1948456"/>
            <a:ext cx="21453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99D5"/>
              </a:buClr>
              <a:buSzPts val="1400"/>
              <a:buChar char="•"/>
              <a:defRPr sz="1400" b="0">
                <a:solidFill>
                  <a:srgbClr val="2899D5"/>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1" name="Google Shape;191;p23"/>
          <p:cNvSpPr txBox="1">
            <a:spLocks noGrp="1"/>
          </p:cNvSpPr>
          <p:nvPr>
            <p:ph type="body" idx="3"/>
          </p:nvPr>
        </p:nvSpPr>
        <p:spPr>
          <a:xfrm>
            <a:off x="3503987" y="1275160"/>
            <a:ext cx="21453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283A97"/>
              </a:buClr>
              <a:buSzPts val="1400"/>
              <a:buNone/>
              <a:defRPr sz="14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2" name="Google Shape;192;p23"/>
          <p:cNvSpPr txBox="1">
            <a:spLocks noGrp="1"/>
          </p:cNvSpPr>
          <p:nvPr>
            <p:ph type="body" idx="4"/>
          </p:nvPr>
        </p:nvSpPr>
        <p:spPr>
          <a:xfrm>
            <a:off x="3503987" y="1940995"/>
            <a:ext cx="21453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99D5"/>
              </a:buClr>
              <a:buSzPts val="1400"/>
              <a:buChar char="•"/>
              <a:defRPr sz="1400" b="0">
                <a:solidFill>
                  <a:srgbClr val="2899D5"/>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3" name="Google Shape;193;p23"/>
          <p:cNvSpPr txBox="1">
            <a:spLocks noGrp="1"/>
          </p:cNvSpPr>
          <p:nvPr>
            <p:ph type="body" idx="5"/>
          </p:nvPr>
        </p:nvSpPr>
        <p:spPr>
          <a:xfrm>
            <a:off x="6249846" y="1275160"/>
            <a:ext cx="21453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283A97"/>
              </a:buClr>
              <a:buSzPts val="1400"/>
              <a:buNone/>
              <a:defRPr sz="14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4" name="Google Shape;194;p23"/>
          <p:cNvSpPr txBox="1">
            <a:spLocks noGrp="1"/>
          </p:cNvSpPr>
          <p:nvPr>
            <p:ph type="body" idx="6"/>
          </p:nvPr>
        </p:nvSpPr>
        <p:spPr>
          <a:xfrm>
            <a:off x="6249846" y="1940995"/>
            <a:ext cx="21453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99D5"/>
              </a:buClr>
              <a:buSzPts val="1400"/>
              <a:buChar char="•"/>
              <a:defRPr sz="1400" b="0">
                <a:solidFill>
                  <a:srgbClr val="2899D5"/>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5" name="Google Shape;195;p23"/>
          <p:cNvSpPr/>
          <p:nvPr/>
        </p:nvSpPr>
        <p:spPr>
          <a:xfrm>
            <a:off x="714375" y="952500"/>
            <a:ext cx="2750400" cy="417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6" name="Google Shape;196;p23"/>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197" name="Google Shape;197;p23"/>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rgbClr val="283A97"/>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8" name="Google Shape;198;p23"/>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rgbClr val="283A97"/>
                </a:solidFill>
                <a:latin typeface="Montserrat"/>
                <a:ea typeface="Montserrat"/>
                <a:cs typeface="Montserrat"/>
                <a:sym typeface="Montserrat"/>
              </a:rPr>
              <a:t>‹#›</a:t>
            </a:fld>
            <a:endParaRPr sz="1100">
              <a:solidFill>
                <a:srgbClr val="283A97"/>
              </a:solidFill>
              <a:latin typeface="Montserrat"/>
              <a:ea typeface="Montserrat"/>
              <a:cs typeface="Montserrat"/>
              <a:sym typeface="Montserrat"/>
            </a:endParaRPr>
          </a:p>
        </p:txBody>
      </p:sp>
      <p:pic>
        <p:nvPicPr>
          <p:cNvPr id="199" name="Google Shape;199;p23"/>
          <p:cNvPicPr preferRelativeResize="0"/>
          <p:nvPr/>
        </p:nvPicPr>
        <p:blipFill rotWithShape="1">
          <a:blip r:embed="rId2">
            <a:alphaModFix/>
          </a:blip>
          <a:srcRect/>
          <a:stretch/>
        </p:blipFill>
        <p:spPr>
          <a:xfrm>
            <a:off x="177723" y="4887263"/>
            <a:ext cx="1048793" cy="16841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Comparison">
  <p:cSld name="5_Comparison">
    <p:spTree>
      <p:nvGrpSpPr>
        <p:cNvPr id="1" name="Shape 200"/>
        <p:cNvGrpSpPr/>
        <p:nvPr/>
      </p:nvGrpSpPr>
      <p:grpSpPr>
        <a:xfrm>
          <a:off x="0" y="0"/>
          <a:ext cx="0" cy="0"/>
          <a:chOff x="0" y="0"/>
          <a:chExt cx="0" cy="0"/>
        </a:xfrm>
      </p:grpSpPr>
      <p:sp>
        <p:nvSpPr>
          <p:cNvPr id="201" name="Google Shape;201;p24"/>
          <p:cNvSpPr/>
          <p:nvPr/>
        </p:nvSpPr>
        <p:spPr>
          <a:xfrm>
            <a:off x="0" y="0"/>
            <a:ext cx="9144000" cy="850800"/>
          </a:xfrm>
          <a:prstGeom prst="rect">
            <a:avLst/>
          </a:prstGeom>
          <a:solidFill>
            <a:srgbClr val="283A97"/>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2" name="Google Shape;202;p24"/>
          <p:cNvSpPr/>
          <p:nvPr/>
        </p:nvSpPr>
        <p:spPr>
          <a:xfrm>
            <a:off x="714375" y="952500"/>
            <a:ext cx="2750400" cy="417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3" name="Google Shape;203;p24"/>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204" name="Google Shape;204;p24"/>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rgbClr val="283A97"/>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5" name="Google Shape;205;p24"/>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rgbClr val="283A97"/>
                </a:solidFill>
                <a:latin typeface="Montserrat"/>
                <a:ea typeface="Montserrat"/>
                <a:cs typeface="Montserrat"/>
                <a:sym typeface="Montserrat"/>
              </a:rPr>
              <a:t>‹#›</a:t>
            </a:fld>
            <a:endParaRPr sz="1100">
              <a:solidFill>
                <a:srgbClr val="283A97"/>
              </a:solidFill>
              <a:latin typeface="Montserrat"/>
              <a:ea typeface="Montserrat"/>
              <a:cs typeface="Montserrat"/>
              <a:sym typeface="Montserrat"/>
            </a:endParaRPr>
          </a:p>
        </p:txBody>
      </p:sp>
      <p:pic>
        <p:nvPicPr>
          <p:cNvPr id="206" name="Google Shape;206;p24"/>
          <p:cNvPicPr preferRelativeResize="0"/>
          <p:nvPr/>
        </p:nvPicPr>
        <p:blipFill rotWithShape="1">
          <a:blip r:embed="rId2">
            <a:alphaModFix/>
          </a:blip>
          <a:srcRect/>
          <a:stretch/>
        </p:blipFill>
        <p:spPr>
          <a:xfrm>
            <a:off x="177723" y="4887263"/>
            <a:ext cx="1048793" cy="16841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7"/>
        <p:cNvGrpSpPr/>
        <p:nvPr/>
      </p:nvGrpSpPr>
      <p:grpSpPr>
        <a:xfrm>
          <a:off x="0" y="0"/>
          <a:ext cx="0" cy="0"/>
          <a:chOff x="0" y="0"/>
          <a:chExt cx="0" cy="0"/>
        </a:xfrm>
      </p:grpSpPr>
      <p:sp>
        <p:nvSpPr>
          <p:cNvPr id="208" name="Google Shape;208;p25"/>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9" name="Google Shape;209;p25"/>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10" name="Google Shape;210;p25"/>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chemeClr val="lt1"/>
                </a:solidFill>
                <a:latin typeface="Montserrat"/>
                <a:ea typeface="Montserrat"/>
                <a:cs typeface="Montserrat"/>
                <a:sym typeface="Montserrat"/>
              </a:rPr>
              <a:t>‹#›</a:t>
            </a:fld>
            <a:endParaRPr sz="1100">
              <a:solidFill>
                <a:schemeClr val="lt1"/>
              </a:solidFill>
              <a:latin typeface="Montserrat"/>
              <a:ea typeface="Montserrat"/>
              <a:cs typeface="Montserrat"/>
              <a:sym typeface="Montserrat"/>
            </a:endParaRPr>
          </a:p>
        </p:txBody>
      </p:sp>
      <p:pic>
        <p:nvPicPr>
          <p:cNvPr id="211" name="Google Shape;211;p25"/>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212" name="Google Shape;212;p25"/>
          <p:cNvSpPr/>
          <p:nvPr/>
        </p:nvSpPr>
        <p:spPr>
          <a:xfrm>
            <a:off x="714375" y="952500"/>
            <a:ext cx="2750400" cy="417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3" name="Google Shape;213;p25"/>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4"/>
        <p:cNvGrpSpPr/>
        <p:nvPr/>
      </p:nvGrpSpPr>
      <p:grpSpPr>
        <a:xfrm>
          <a:off x="0" y="0"/>
          <a:ext cx="0" cy="0"/>
          <a:chOff x="0" y="0"/>
          <a:chExt cx="0" cy="0"/>
        </a:xfrm>
      </p:grpSpPr>
      <p:sp>
        <p:nvSpPr>
          <p:cNvPr id="215" name="Google Shape;215;p26"/>
          <p:cNvSpPr/>
          <p:nvPr/>
        </p:nvSpPr>
        <p:spPr>
          <a:xfrm>
            <a:off x="0" y="0"/>
            <a:ext cx="9144000" cy="51435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6" name="Google Shape;216;p26"/>
          <p:cNvSpPr txBox="1">
            <a:spLocks noGrp="1"/>
          </p:cNvSpPr>
          <p:nvPr>
            <p:ph type="body" idx="1"/>
          </p:nvPr>
        </p:nvSpPr>
        <p:spPr>
          <a:xfrm>
            <a:off x="637676" y="1552865"/>
            <a:ext cx="8277300" cy="20379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6000"/>
              <a:buNone/>
              <a:defRPr sz="6000">
                <a:solidFill>
                  <a:schemeClr val="lt1"/>
                </a:solidFill>
              </a:defRPr>
            </a:lvl1pPr>
            <a:lvl2pPr marL="914400" lvl="1" indent="-228600" algn="l">
              <a:lnSpc>
                <a:spcPct val="90000"/>
              </a:lnSpc>
              <a:spcBef>
                <a:spcPts val="400"/>
              </a:spcBef>
              <a:spcAft>
                <a:spcPts val="0"/>
              </a:spcAft>
              <a:buClr>
                <a:schemeClr val="dk1"/>
              </a:buClr>
              <a:buSzPts val="1800"/>
              <a:buNone/>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7" name="Google Shape;217;p26"/>
          <p:cNvPicPr preferRelativeResize="0"/>
          <p:nvPr/>
        </p:nvPicPr>
        <p:blipFill rotWithShape="1">
          <a:blip r:embed="rId2">
            <a:alphaModFix/>
          </a:blip>
          <a:srcRect/>
          <a:stretch/>
        </p:blipFill>
        <p:spPr>
          <a:xfrm>
            <a:off x="177723" y="4855077"/>
            <a:ext cx="1319331" cy="211863"/>
          </a:xfrm>
          <a:prstGeom prst="rect">
            <a:avLst/>
          </a:prstGeom>
          <a:noFill/>
          <a:ln>
            <a:noFill/>
          </a:ln>
        </p:spPr>
      </p:pic>
      <p:pic>
        <p:nvPicPr>
          <p:cNvPr id="218" name="Google Shape;218;p26"/>
          <p:cNvPicPr preferRelativeResize="0"/>
          <p:nvPr/>
        </p:nvPicPr>
        <p:blipFill rotWithShape="1">
          <a:blip r:embed="rId3">
            <a:alphaModFix/>
          </a:blip>
          <a:srcRect/>
          <a:stretch/>
        </p:blipFill>
        <p:spPr>
          <a:xfrm>
            <a:off x="6954701" y="-614921"/>
            <a:ext cx="3291213" cy="329121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19"/>
        <p:cNvGrpSpPr/>
        <p:nvPr/>
      </p:nvGrpSpPr>
      <p:grpSpPr>
        <a:xfrm>
          <a:off x="0" y="0"/>
          <a:ext cx="0" cy="0"/>
          <a:chOff x="0" y="0"/>
          <a:chExt cx="0" cy="0"/>
        </a:xfrm>
      </p:grpSpPr>
      <p:sp>
        <p:nvSpPr>
          <p:cNvPr id="220" name="Google Shape;220;p27"/>
          <p:cNvSpPr/>
          <p:nvPr/>
        </p:nvSpPr>
        <p:spPr>
          <a:xfrm>
            <a:off x="0" y="0"/>
            <a:ext cx="9144000" cy="5143500"/>
          </a:xfrm>
          <a:prstGeom prst="rect">
            <a:avLst/>
          </a:prstGeom>
          <a:solidFill>
            <a:srgbClr val="2899D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1" name="Google Shape;221;p27"/>
          <p:cNvSpPr txBox="1">
            <a:spLocks noGrp="1"/>
          </p:cNvSpPr>
          <p:nvPr>
            <p:ph type="body" idx="1"/>
          </p:nvPr>
        </p:nvSpPr>
        <p:spPr>
          <a:xfrm>
            <a:off x="637676" y="1552865"/>
            <a:ext cx="8277300" cy="20379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6000"/>
              <a:buNone/>
              <a:defRPr sz="6000">
                <a:solidFill>
                  <a:schemeClr val="lt1"/>
                </a:solidFill>
              </a:defRPr>
            </a:lvl1pPr>
            <a:lvl2pPr marL="914400" lvl="1" indent="-228600" algn="l">
              <a:lnSpc>
                <a:spcPct val="90000"/>
              </a:lnSpc>
              <a:spcBef>
                <a:spcPts val="400"/>
              </a:spcBef>
              <a:spcAft>
                <a:spcPts val="0"/>
              </a:spcAft>
              <a:buClr>
                <a:schemeClr val="dk1"/>
              </a:buClr>
              <a:buSzPts val="1800"/>
              <a:buNone/>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2"/>
        <p:cNvGrpSpPr/>
        <p:nvPr/>
      </p:nvGrpSpPr>
      <p:grpSpPr>
        <a:xfrm>
          <a:off x="0" y="0"/>
          <a:ext cx="0" cy="0"/>
          <a:chOff x="0" y="0"/>
          <a:chExt cx="0" cy="0"/>
        </a:xfrm>
      </p:grpSpPr>
      <p:sp>
        <p:nvSpPr>
          <p:cNvPr id="223" name="Google Shape;223;p28"/>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4" name="Google Shape;224;p28"/>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5" name="Google Shape;225;p28"/>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chemeClr val="lt1"/>
                </a:solidFill>
                <a:latin typeface="Montserrat"/>
                <a:ea typeface="Montserrat"/>
                <a:cs typeface="Montserrat"/>
                <a:sym typeface="Montserrat"/>
              </a:rPr>
              <a:t>‹#›</a:t>
            </a:fld>
            <a:endParaRPr sz="1100">
              <a:solidFill>
                <a:schemeClr val="lt1"/>
              </a:solidFill>
              <a:latin typeface="Montserrat"/>
              <a:ea typeface="Montserrat"/>
              <a:cs typeface="Montserrat"/>
              <a:sym typeface="Montserrat"/>
            </a:endParaRPr>
          </a:p>
        </p:txBody>
      </p:sp>
      <p:pic>
        <p:nvPicPr>
          <p:cNvPr id="226" name="Google Shape;226;p28"/>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227" name="Google Shape;227;p28"/>
          <p:cNvSpPr/>
          <p:nvPr/>
        </p:nvSpPr>
        <p:spPr>
          <a:xfrm>
            <a:off x="714375" y="952500"/>
            <a:ext cx="2750400" cy="417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 name="Google Shape;228;p28"/>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229" name="Google Shape;229;p28"/>
          <p:cNvSpPr txBox="1">
            <a:spLocks noGrp="1"/>
          </p:cNvSpPr>
          <p:nvPr>
            <p:ph type="body" idx="1"/>
          </p:nvPr>
        </p:nvSpPr>
        <p:spPr>
          <a:xfrm>
            <a:off x="628650" y="1221581"/>
            <a:ext cx="2836200" cy="33111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283A97"/>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0" name="Google Shape;230;p28"/>
          <p:cNvSpPr>
            <a:spLocks noGrp="1"/>
          </p:cNvSpPr>
          <p:nvPr>
            <p:ph type="pic" idx="2"/>
          </p:nvPr>
        </p:nvSpPr>
        <p:spPr>
          <a:xfrm>
            <a:off x="3729038" y="1232297"/>
            <a:ext cx="4786200" cy="3300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283A97"/>
              </a:buClr>
              <a:buSzPts val="2100"/>
              <a:buFont typeface="Arial"/>
              <a:buChar char="•"/>
              <a:defRPr sz="2100" b="1" i="0" u="none" strike="noStrike" cap="none">
                <a:solidFill>
                  <a:srgbClr val="283A97"/>
                </a:solidFill>
                <a:latin typeface="Montserrat"/>
                <a:ea typeface="Montserrat"/>
                <a:cs typeface="Montserrat"/>
                <a:sym typeface="Montserrat"/>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ontserrat"/>
                <a:ea typeface="Montserrat"/>
                <a:cs typeface="Montserrat"/>
                <a:sym typeface="Montserrat"/>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31"/>
        <p:cNvGrpSpPr/>
        <p:nvPr/>
      </p:nvGrpSpPr>
      <p:grpSpPr>
        <a:xfrm>
          <a:off x="0" y="0"/>
          <a:ext cx="0" cy="0"/>
          <a:chOff x="0" y="0"/>
          <a:chExt cx="0" cy="0"/>
        </a:xfrm>
      </p:grpSpPr>
      <p:sp>
        <p:nvSpPr>
          <p:cNvPr id="232" name="Google Shape;232;p29"/>
          <p:cNvSpPr/>
          <p:nvPr/>
        </p:nvSpPr>
        <p:spPr>
          <a:xfrm>
            <a:off x="714375" y="952500"/>
            <a:ext cx="2750400" cy="417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3" name="Google Shape;233;p29"/>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234" name="Google Shape;234;p29"/>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29"/>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6" name="Google Shape;236;p29"/>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chemeClr val="lt1"/>
                </a:solidFill>
                <a:latin typeface="Montserrat"/>
                <a:ea typeface="Montserrat"/>
                <a:cs typeface="Montserrat"/>
                <a:sym typeface="Montserrat"/>
              </a:rPr>
              <a:t>‹#›</a:t>
            </a:fld>
            <a:endParaRPr sz="1100">
              <a:solidFill>
                <a:schemeClr val="lt1"/>
              </a:solidFill>
              <a:latin typeface="Montserrat"/>
              <a:ea typeface="Montserrat"/>
              <a:cs typeface="Montserrat"/>
              <a:sym typeface="Montserrat"/>
            </a:endParaRPr>
          </a:p>
        </p:txBody>
      </p:sp>
      <p:pic>
        <p:nvPicPr>
          <p:cNvPr id="237" name="Google Shape;237;p29"/>
          <p:cNvPicPr preferRelativeResize="0"/>
          <p:nvPr/>
        </p:nvPicPr>
        <p:blipFill rotWithShape="1">
          <a:blip r:embed="rId2">
            <a:alphaModFix/>
          </a:blip>
          <a:srcRect/>
          <a:stretch/>
        </p:blipFill>
        <p:spPr>
          <a:xfrm>
            <a:off x="177723" y="4855077"/>
            <a:ext cx="1319331" cy="21186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38"/>
        <p:cNvGrpSpPr/>
        <p:nvPr/>
      </p:nvGrpSpPr>
      <p:grpSpPr>
        <a:xfrm>
          <a:off x="0" y="0"/>
          <a:ext cx="0" cy="0"/>
          <a:chOff x="0" y="0"/>
          <a:chExt cx="0" cy="0"/>
        </a:xfrm>
      </p:grpSpPr>
      <p:sp>
        <p:nvSpPr>
          <p:cNvPr id="239" name="Google Shape;239;p30"/>
          <p:cNvSpPr/>
          <p:nvPr/>
        </p:nvSpPr>
        <p:spPr>
          <a:xfrm>
            <a:off x="0" y="0"/>
            <a:ext cx="4825800" cy="51561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0" name="Google Shape;240;p30"/>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241" name="Google Shape;241;p30"/>
          <p:cNvSpPr>
            <a:spLocks noGrp="1"/>
          </p:cNvSpPr>
          <p:nvPr>
            <p:ph type="body" idx="1"/>
          </p:nvPr>
        </p:nvSpPr>
        <p:spPr>
          <a:xfrm>
            <a:off x="6107413" y="1390243"/>
            <a:ext cx="2021700" cy="2025000"/>
          </a:xfrm>
          <a:prstGeom prst="ellipse">
            <a:avLst/>
          </a:prstGeom>
          <a:noFill/>
          <a:ln w="28575" cap="flat" cmpd="sng">
            <a:solidFill>
              <a:srgbClr val="283A97"/>
            </a:solidFill>
            <a:prstDash val="solid"/>
            <a:round/>
            <a:headEnd type="none" w="sm" len="sm"/>
            <a:tailEnd type="none" w="sm" len="sm"/>
          </a:ln>
        </p:spPr>
        <p:txBody>
          <a:bodyPr spcFirstLastPara="1" wrap="square" lIns="0" tIns="0" rIns="0" bIns="0" anchor="ctr" anchorCtr="0">
            <a:noAutofit/>
          </a:bodyPr>
          <a:lstStyle>
            <a:lvl1pPr marL="457200" lvl="0" indent="-361950" algn="ctr">
              <a:lnSpc>
                <a:spcPct val="80000"/>
              </a:lnSpc>
              <a:spcBef>
                <a:spcPts val="400"/>
              </a:spcBef>
              <a:spcAft>
                <a:spcPts val="0"/>
              </a:spcAft>
              <a:buClr>
                <a:schemeClr val="lt1"/>
              </a:buClr>
              <a:buSzPts val="2100"/>
              <a:buChar char="•"/>
              <a:defRPr sz="2100" b="1" i="0" cap="none">
                <a:solidFill>
                  <a:schemeClr val="lt1"/>
                </a:solidFill>
                <a:latin typeface="Calibri"/>
                <a:ea typeface="Calibri"/>
                <a:cs typeface="Calibri"/>
                <a:sym typeface="Calibri"/>
              </a:defRPr>
            </a:lvl1pPr>
            <a:lvl2pPr marL="914400" lvl="1" indent="-228600" algn="ctr">
              <a:lnSpc>
                <a:spcPct val="90000"/>
              </a:lnSpc>
              <a:spcBef>
                <a:spcPts val="0"/>
              </a:spcBef>
              <a:spcAft>
                <a:spcPts val="0"/>
              </a:spcAft>
              <a:buClr>
                <a:schemeClr val="lt1"/>
              </a:buClr>
              <a:buSzPts val="1200"/>
              <a:buNone/>
              <a:defRPr sz="1200" b="0" i="1" cap="none">
                <a:solidFill>
                  <a:schemeClr val="lt1"/>
                </a:solidFill>
                <a:latin typeface="Arial"/>
                <a:ea typeface="Arial"/>
                <a:cs typeface="Arial"/>
                <a:sym typeface="Arial"/>
              </a:defRPr>
            </a:lvl2pPr>
            <a:lvl3pPr marL="1371600" lvl="2" indent="-228600" algn="ctr">
              <a:lnSpc>
                <a:spcPct val="90000"/>
              </a:lnSpc>
              <a:spcBef>
                <a:spcPts val="500"/>
              </a:spcBef>
              <a:spcAft>
                <a:spcPts val="0"/>
              </a:spcAft>
              <a:buClr>
                <a:schemeClr val="lt1"/>
              </a:buClr>
              <a:buSzPts val="1200"/>
              <a:buNone/>
              <a:defRPr sz="1200" b="0" i="1">
                <a:solidFill>
                  <a:schemeClr val="lt1"/>
                </a:solidFill>
                <a:latin typeface="Arial"/>
                <a:ea typeface="Arial"/>
                <a:cs typeface="Arial"/>
                <a:sym typeface="Aria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42" name="Google Shape;242;p30"/>
          <p:cNvPicPr preferRelativeResize="0"/>
          <p:nvPr/>
        </p:nvPicPr>
        <p:blipFill rotWithShape="1">
          <a:blip r:embed="rId3">
            <a:alphaModFix/>
          </a:blip>
          <a:srcRect/>
          <a:stretch/>
        </p:blipFill>
        <p:spPr>
          <a:xfrm>
            <a:off x="2977841" y="-525626"/>
            <a:ext cx="2796633" cy="2796633"/>
          </a:xfrm>
          <a:prstGeom prst="rect">
            <a:avLst/>
          </a:prstGeom>
          <a:noFill/>
          <a:ln>
            <a:noFill/>
          </a:ln>
        </p:spPr>
      </p:pic>
      <p:sp>
        <p:nvSpPr>
          <p:cNvPr id="243" name="Google Shape;243;p30"/>
          <p:cNvSpPr txBox="1">
            <a:spLocks noGrp="1"/>
          </p:cNvSpPr>
          <p:nvPr>
            <p:ph type="body" idx="2"/>
          </p:nvPr>
        </p:nvSpPr>
        <p:spPr>
          <a:xfrm>
            <a:off x="5665400" y="3721661"/>
            <a:ext cx="2905800" cy="3429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rgbClr val="283A97"/>
              </a:buClr>
              <a:buSzPts val="1800"/>
              <a:buNone/>
              <a:defRPr sz="1800" b="1" i="0">
                <a:latin typeface="Montserrat SemiBold"/>
                <a:ea typeface="Montserrat SemiBold"/>
                <a:cs typeface="Montserrat SemiBold"/>
                <a:sym typeface="Montserrat SemiBold"/>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4" name="Google Shape;244;p30"/>
          <p:cNvSpPr txBox="1">
            <a:spLocks noGrp="1"/>
          </p:cNvSpPr>
          <p:nvPr>
            <p:ph type="body" idx="3"/>
          </p:nvPr>
        </p:nvSpPr>
        <p:spPr>
          <a:xfrm>
            <a:off x="5665400" y="4072982"/>
            <a:ext cx="2905800" cy="2508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rgbClr val="283A97"/>
              </a:buClr>
              <a:buSzPts val="1500"/>
              <a:buNone/>
              <a:defRPr sz="1500" b="0" i="0">
                <a:latin typeface="Montserrat"/>
                <a:ea typeface="Montserrat"/>
                <a:cs typeface="Montserrat"/>
                <a:sym typeface="Montserrat"/>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5" name="Google Shape;245;p30"/>
          <p:cNvSpPr txBox="1">
            <a:spLocks noGrp="1"/>
          </p:cNvSpPr>
          <p:nvPr>
            <p:ph type="body" idx="4"/>
          </p:nvPr>
        </p:nvSpPr>
        <p:spPr>
          <a:xfrm>
            <a:off x="5665400" y="4323885"/>
            <a:ext cx="2905800" cy="2508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rgbClr val="283A97"/>
              </a:buClr>
              <a:buSzPts val="1500"/>
              <a:buNone/>
              <a:defRPr sz="1500" b="0" i="0">
                <a:latin typeface="Montserrat"/>
                <a:ea typeface="Montserrat"/>
                <a:cs typeface="Montserrat"/>
                <a:sym typeface="Montserrat"/>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6" name="Google Shape;246;p30"/>
          <p:cNvSpPr txBox="1"/>
          <p:nvPr/>
        </p:nvSpPr>
        <p:spPr>
          <a:xfrm>
            <a:off x="226219" y="2959914"/>
            <a:ext cx="39957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4500" b="1" i="0">
                <a:solidFill>
                  <a:schemeClr val="lt1"/>
                </a:solidFill>
                <a:latin typeface="Montserrat SemiBold"/>
                <a:ea typeface="Montserrat SemiBold"/>
                <a:cs typeface="Montserrat SemiBold"/>
                <a:sym typeface="Montserrat SemiBold"/>
              </a:rPr>
              <a:t>Thank you!</a:t>
            </a:r>
            <a:endParaRPr sz="11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7"/>
        <p:cNvGrpSpPr/>
        <p:nvPr/>
      </p:nvGrpSpPr>
      <p:grpSpPr>
        <a:xfrm>
          <a:off x="0" y="0"/>
          <a:ext cx="0" cy="0"/>
          <a:chOff x="0" y="0"/>
          <a:chExt cx="0" cy="0"/>
        </a:xfrm>
      </p:grpSpPr>
      <p:sp>
        <p:nvSpPr>
          <p:cNvPr id="28" name="Google Shape;28;p4"/>
          <p:cNvSpPr/>
          <p:nvPr/>
        </p:nvSpPr>
        <p:spPr>
          <a:xfrm>
            <a:off x="0" y="0"/>
            <a:ext cx="9144000" cy="51435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9" name="Google Shape;29;p4"/>
          <p:cNvSpPr txBox="1">
            <a:spLocks noGrp="1"/>
          </p:cNvSpPr>
          <p:nvPr>
            <p:ph type="body" idx="1"/>
          </p:nvPr>
        </p:nvSpPr>
        <p:spPr>
          <a:xfrm>
            <a:off x="637676" y="1552865"/>
            <a:ext cx="8277300" cy="20379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6000"/>
              <a:buNone/>
              <a:defRPr sz="6000">
                <a:solidFill>
                  <a:schemeClr val="lt1"/>
                </a:solidFill>
              </a:defRPr>
            </a:lvl1pPr>
            <a:lvl2pPr marL="914400" lvl="1" indent="-228600" algn="l">
              <a:lnSpc>
                <a:spcPct val="90000"/>
              </a:lnSpc>
              <a:spcBef>
                <a:spcPts val="400"/>
              </a:spcBef>
              <a:spcAft>
                <a:spcPts val="0"/>
              </a:spcAft>
              <a:buClr>
                <a:schemeClr val="dk1"/>
              </a:buClr>
              <a:buSzPts val="1800"/>
              <a:buNone/>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 name="Google Shape;30;p4"/>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u="none" strike="noStrike" cap="none">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lt1"/>
                </a:solidFill>
                <a:latin typeface="Montserrat"/>
                <a:ea typeface="Montserrat"/>
                <a:cs typeface="Montserrat"/>
                <a:sym typeface="Montserrat"/>
              </a:rPr>
              <a:t>‹#›</a:t>
            </a:fld>
            <a:endParaRPr sz="1100" b="0" i="0" u="none" strike="noStrike" cap="none">
              <a:solidFill>
                <a:schemeClr val="lt1"/>
              </a:solidFill>
              <a:latin typeface="Montserrat"/>
              <a:ea typeface="Montserrat"/>
              <a:cs typeface="Montserrat"/>
              <a:sym typeface="Montserrat"/>
            </a:endParaRPr>
          </a:p>
        </p:txBody>
      </p:sp>
      <p:pic>
        <p:nvPicPr>
          <p:cNvPr id="32" name="Google Shape;32;p4"/>
          <p:cNvPicPr preferRelativeResize="0"/>
          <p:nvPr/>
        </p:nvPicPr>
        <p:blipFill rotWithShape="1">
          <a:blip r:embed="rId2">
            <a:alphaModFix/>
          </a:blip>
          <a:srcRect/>
          <a:stretch/>
        </p:blipFill>
        <p:spPr>
          <a:xfrm>
            <a:off x="6954701" y="-614921"/>
            <a:ext cx="3291213" cy="32912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3"/>
        <p:cNvGrpSpPr/>
        <p:nvPr/>
      </p:nvGrpSpPr>
      <p:grpSpPr>
        <a:xfrm>
          <a:off x="0" y="0"/>
          <a:ext cx="0" cy="0"/>
          <a:chOff x="0" y="0"/>
          <a:chExt cx="0" cy="0"/>
        </a:xfrm>
      </p:grpSpPr>
      <p:sp>
        <p:nvSpPr>
          <p:cNvPr id="34" name="Google Shape;34;p5"/>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5" name="Google Shape;35;p5"/>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u="none" strike="noStrike" cap="none">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lt1"/>
                </a:solidFill>
                <a:latin typeface="Montserrat"/>
                <a:ea typeface="Montserrat"/>
                <a:cs typeface="Montserrat"/>
                <a:sym typeface="Montserrat"/>
              </a:rPr>
              <a:t>‹#›</a:t>
            </a:fld>
            <a:endParaRPr sz="1100" b="0" i="0" u="none" strike="noStrike" cap="none">
              <a:solidFill>
                <a:schemeClr val="lt1"/>
              </a:solidFill>
              <a:latin typeface="Montserrat"/>
              <a:ea typeface="Montserrat"/>
              <a:cs typeface="Montserrat"/>
              <a:sym typeface="Montserrat"/>
            </a:endParaRPr>
          </a:p>
        </p:txBody>
      </p:sp>
      <p:pic>
        <p:nvPicPr>
          <p:cNvPr id="37" name="Google Shape;37;p5"/>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38" name="Google Shape;38;p5"/>
          <p:cNvSpPr/>
          <p:nvPr/>
        </p:nvSpPr>
        <p:spPr>
          <a:xfrm>
            <a:off x="714375" y="952500"/>
            <a:ext cx="2750400" cy="417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9" name="Google Shape;39;p5"/>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graphicFrame>
        <p:nvGraphicFramePr>
          <p:cNvPr id="40" name="Google Shape;40;p5"/>
          <p:cNvGraphicFramePr/>
          <p:nvPr/>
        </p:nvGraphicFramePr>
        <p:xfrm>
          <a:off x="1524000" y="1365614"/>
          <a:ext cx="3000000" cy="3000000"/>
        </p:xfrm>
        <a:graphic>
          <a:graphicData uri="http://schemas.openxmlformats.org/drawingml/2006/table">
            <a:tbl>
              <a:tblPr bandRow="1">
                <a:noFill/>
                <a:tableStyleId>{111A565B-3BF2-4AA7-8E35-949245BC15CD}</a:tableStyleId>
              </a:tblPr>
              <a:tblGrid>
                <a:gridCol w="5410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527025">
                <a:tc>
                  <a:txBody>
                    <a:bodyPr/>
                    <a:lstStyle/>
                    <a:p>
                      <a:pPr marL="0" marR="0" lvl="0" indent="0" algn="l" rtl="0">
                        <a:spcBef>
                          <a:spcPts val="0"/>
                        </a:spcBef>
                        <a:spcAft>
                          <a:spcPts val="0"/>
                        </a:spcAft>
                        <a:buNone/>
                      </a:pPr>
                      <a:endParaRPr sz="2100" b="0" i="0" u="none" strike="noStrike" cap="none">
                        <a:latin typeface="Montserrat Medium"/>
                        <a:ea typeface="Montserrat Medium"/>
                        <a:cs typeface="Montserrat Medium"/>
                        <a:sym typeface="Montserrat Medium"/>
                      </a:endParaRPr>
                    </a:p>
                  </a:txBody>
                  <a:tcPr marL="411500" marR="68600" marT="34300" marB="34300" anchor="ctr">
                    <a:lnL w="9525" cap="flat" cmpd="sng">
                      <a:solidFill>
                        <a:srgbClr val="000000">
                          <a:alpha val="0"/>
                        </a:srgbClr>
                      </a:solidFill>
                      <a:prstDash val="solid"/>
                      <a:round/>
                      <a:headEnd type="none" w="sm" len="sm"/>
                      <a:tailEnd type="none" w="sm" len="sm"/>
                    </a:lnL>
                    <a:lnR w="57150" cap="flat" cmpd="sng">
                      <a:solidFill>
                        <a:srgbClr val="FFDE3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2899D5"/>
                      </a:solidFill>
                      <a:prstDash val="solid"/>
                      <a:round/>
                      <a:headEnd type="none" w="sm" len="sm"/>
                      <a:tailEnd type="none" w="sm" len="sm"/>
                    </a:lnB>
                    <a:solidFill>
                      <a:srgbClr val="283A97"/>
                    </a:solidFill>
                  </a:tcPr>
                </a:tc>
                <a:tc>
                  <a:txBody>
                    <a:bodyPr/>
                    <a:lstStyle/>
                    <a:p>
                      <a:pPr marL="0" marR="0" lvl="0" indent="0" algn="ctr" rtl="0">
                        <a:spcBef>
                          <a:spcPts val="0"/>
                        </a:spcBef>
                        <a:spcAft>
                          <a:spcPts val="0"/>
                        </a:spcAft>
                        <a:buNone/>
                      </a:pPr>
                      <a:endParaRPr sz="2100" b="0" i="0" u="none" strike="noStrike" cap="none">
                        <a:solidFill>
                          <a:schemeClr val="lt1"/>
                        </a:solidFill>
                        <a:latin typeface="Montserrat Medium"/>
                        <a:ea typeface="Montserrat Medium"/>
                        <a:cs typeface="Montserrat Medium"/>
                        <a:sym typeface="Montserrat Medium"/>
                      </a:endParaRPr>
                    </a:p>
                  </a:txBody>
                  <a:tcPr marL="68600" marR="68600" marT="68600" marB="34300" anchor="ctr">
                    <a:lnL w="57150" cap="flat" cmpd="sng">
                      <a:solidFill>
                        <a:srgbClr val="FFDE3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FFDE38"/>
                      </a:solidFill>
                      <a:prstDash val="solid"/>
                      <a:round/>
                      <a:headEnd type="none" w="sm" len="sm"/>
                      <a:tailEnd type="none" w="sm" len="sm"/>
                    </a:lnB>
                    <a:solidFill>
                      <a:srgbClr val="283A97"/>
                    </a:solidFill>
                  </a:tcPr>
                </a:tc>
                <a:extLst>
                  <a:ext uri="{0D108BD9-81ED-4DB2-BD59-A6C34878D82A}">
                    <a16:rowId xmlns:a16="http://schemas.microsoft.com/office/drawing/2014/main" val="10000"/>
                  </a:ext>
                </a:extLst>
              </a:tr>
              <a:tr h="514175">
                <a:tc>
                  <a:txBody>
                    <a:bodyPr/>
                    <a:lstStyle/>
                    <a:p>
                      <a:pPr marL="0" marR="0" lvl="0" indent="0" algn="l" rtl="0">
                        <a:lnSpc>
                          <a:spcPct val="100000"/>
                        </a:lnSpc>
                        <a:spcBef>
                          <a:spcPts val="0"/>
                        </a:spcBef>
                        <a:spcAft>
                          <a:spcPts val="0"/>
                        </a:spcAft>
                        <a:buClr>
                          <a:schemeClr val="dk1"/>
                        </a:buClr>
                        <a:buSzPts val="2100"/>
                        <a:buFont typeface="Calibri"/>
                        <a:buNone/>
                      </a:pPr>
                      <a:endParaRPr sz="2100" b="0" i="0" u="none" strike="noStrike" cap="none">
                        <a:latin typeface="Montserrat Medium"/>
                        <a:ea typeface="Montserrat Medium"/>
                        <a:cs typeface="Montserrat Medium"/>
                        <a:sym typeface="Montserrat Medium"/>
                      </a:endParaRPr>
                    </a:p>
                  </a:txBody>
                  <a:tcPr marL="411500" marR="68600" marT="34300" marB="34300" anchor="ctr">
                    <a:lnL w="9525" cap="flat" cmpd="sng">
                      <a:solidFill>
                        <a:srgbClr val="000000">
                          <a:alpha val="0"/>
                        </a:srgbClr>
                      </a:solidFill>
                      <a:prstDash val="solid"/>
                      <a:round/>
                      <a:headEnd type="none" w="sm" len="sm"/>
                      <a:tailEnd type="none" w="sm" len="sm"/>
                    </a:lnL>
                    <a:lnR w="57150" cap="flat" cmpd="sng">
                      <a:solidFill>
                        <a:srgbClr val="FFDE38"/>
                      </a:solidFill>
                      <a:prstDash val="solid"/>
                      <a:round/>
                      <a:headEnd type="none" w="sm" len="sm"/>
                      <a:tailEnd type="none" w="sm" len="sm"/>
                    </a:lnR>
                    <a:lnT w="57150" cap="flat" cmpd="sng">
                      <a:solidFill>
                        <a:srgbClr val="2899D5"/>
                      </a:solidFill>
                      <a:prstDash val="solid"/>
                      <a:round/>
                      <a:headEnd type="none" w="sm" len="sm"/>
                      <a:tailEnd type="none" w="sm" len="sm"/>
                    </a:lnT>
                    <a:lnB w="57150" cap="flat" cmpd="sng">
                      <a:solidFill>
                        <a:srgbClr val="2899D5"/>
                      </a:solidFill>
                      <a:prstDash val="solid"/>
                      <a:round/>
                      <a:headEnd type="none" w="sm" len="sm"/>
                      <a:tailEnd type="none" w="sm" len="sm"/>
                    </a:lnB>
                    <a:solidFill>
                      <a:srgbClr val="283A97"/>
                    </a:solidFill>
                  </a:tcPr>
                </a:tc>
                <a:tc>
                  <a:txBody>
                    <a:bodyPr/>
                    <a:lstStyle/>
                    <a:p>
                      <a:pPr marL="0" marR="0" lvl="0" indent="0" algn="ctr" rtl="0">
                        <a:spcBef>
                          <a:spcPts val="0"/>
                        </a:spcBef>
                        <a:spcAft>
                          <a:spcPts val="0"/>
                        </a:spcAft>
                        <a:buNone/>
                      </a:pPr>
                      <a:endParaRPr sz="2100" b="0" i="0" u="none" strike="noStrike" cap="none">
                        <a:solidFill>
                          <a:schemeClr val="lt1"/>
                        </a:solidFill>
                        <a:latin typeface="Montserrat Medium"/>
                        <a:ea typeface="Montserrat Medium"/>
                        <a:cs typeface="Montserrat Medium"/>
                        <a:sym typeface="Montserrat Medium"/>
                      </a:endParaRPr>
                    </a:p>
                  </a:txBody>
                  <a:tcPr marL="68600" marR="68600" marT="68600" marB="34300" anchor="ctr">
                    <a:lnL w="57150" cap="flat" cmpd="sng">
                      <a:solidFill>
                        <a:srgbClr val="FFDE3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57150" cap="flat" cmpd="sng">
                      <a:solidFill>
                        <a:srgbClr val="FFDE38"/>
                      </a:solidFill>
                      <a:prstDash val="solid"/>
                      <a:round/>
                      <a:headEnd type="none" w="sm" len="sm"/>
                      <a:tailEnd type="none" w="sm" len="sm"/>
                    </a:lnT>
                    <a:lnB w="57150" cap="flat" cmpd="sng">
                      <a:solidFill>
                        <a:srgbClr val="FFDE38"/>
                      </a:solidFill>
                      <a:prstDash val="solid"/>
                      <a:round/>
                      <a:headEnd type="none" w="sm" len="sm"/>
                      <a:tailEnd type="none" w="sm" len="sm"/>
                    </a:lnB>
                    <a:solidFill>
                      <a:srgbClr val="283A97"/>
                    </a:solidFill>
                  </a:tcPr>
                </a:tc>
                <a:extLst>
                  <a:ext uri="{0D108BD9-81ED-4DB2-BD59-A6C34878D82A}">
                    <a16:rowId xmlns:a16="http://schemas.microsoft.com/office/drawing/2014/main" val="10001"/>
                  </a:ext>
                </a:extLst>
              </a:tr>
              <a:tr h="527025">
                <a:tc>
                  <a:txBody>
                    <a:bodyPr/>
                    <a:lstStyle/>
                    <a:p>
                      <a:pPr marL="0" marR="0" lvl="0" indent="0" algn="l" rtl="0">
                        <a:spcBef>
                          <a:spcPts val="0"/>
                        </a:spcBef>
                        <a:spcAft>
                          <a:spcPts val="0"/>
                        </a:spcAft>
                        <a:buNone/>
                      </a:pPr>
                      <a:endParaRPr sz="2100" b="0" i="0" u="none" strike="noStrike" cap="none">
                        <a:latin typeface="Montserrat Medium"/>
                        <a:ea typeface="Montserrat Medium"/>
                        <a:cs typeface="Montserrat Medium"/>
                        <a:sym typeface="Montserrat Medium"/>
                      </a:endParaRPr>
                    </a:p>
                  </a:txBody>
                  <a:tcPr marL="411500" marR="68600" marT="34300" marB="34300" anchor="ctr">
                    <a:lnL w="9525" cap="flat" cmpd="sng">
                      <a:solidFill>
                        <a:srgbClr val="000000">
                          <a:alpha val="0"/>
                        </a:srgbClr>
                      </a:solidFill>
                      <a:prstDash val="solid"/>
                      <a:round/>
                      <a:headEnd type="none" w="sm" len="sm"/>
                      <a:tailEnd type="none" w="sm" len="sm"/>
                    </a:lnL>
                    <a:lnR w="57150" cap="flat" cmpd="sng">
                      <a:solidFill>
                        <a:srgbClr val="FFDE38"/>
                      </a:solidFill>
                      <a:prstDash val="solid"/>
                      <a:round/>
                      <a:headEnd type="none" w="sm" len="sm"/>
                      <a:tailEnd type="none" w="sm" len="sm"/>
                    </a:lnR>
                    <a:lnT w="57150" cap="flat" cmpd="sng">
                      <a:solidFill>
                        <a:srgbClr val="2899D5"/>
                      </a:solidFill>
                      <a:prstDash val="solid"/>
                      <a:round/>
                      <a:headEnd type="none" w="sm" len="sm"/>
                      <a:tailEnd type="none" w="sm" len="sm"/>
                    </a:lnT>
                    <a:lnB w="57150" cap="flat" cmpd="sng">
                      <a:solidFill>
                        <a:srgbClr val="2899D5"/>
                      </a:solidFill>
                      <a:prstDash val="solid"/>
                      <a:round/>
                      <a:headEnd type="none" w="sm" len="sm"/>
                      <a:tailEnd type="none" w="sm" len="sm"/>
                    </a:lnB>
                    <a:solidFill>
                      <a:srgbClr val="283A97"/>
                    </a:solidFill>
                  </a:tcPr>
                </a:tc>
                <a:tc>
                  <a:txBody>
                    <a:bodyPr/>
                    <a:lstStyle/>
                    <a:p>
                      <a:pPr marL="0" marR="0" lvl="0" indent="0" algn="ctr" rtl="0">
                        <a:spcBef>
                          <a:spcPts val="0"/>
                        </a:spcBef>
                        <a:spcAft>
                          <a:spcPts val="0"/>
                        </a:spcAft>
                        <a:buNone/>
                      </a:pPr>
                      <a:endParaRPr sz="2100" b="0" i="0" u="none" strike="noStrike" cap="none">
                        <a:solidFill>
                          <a:schemeClr val="lt1"/>
                        </a:solidFill>
                        <a:latin typeface="Montserrat Medium"/>
                        <a:ea typeface="Montserrat Medium"/>
                        <a:cs typeface="Montserrat Medium"/>
                        <a:sym typeface="Montserrat Medium"/>
                      </a:endParaRPr>
                    </a:p>
                  </a:txBody>
                  <a:tcPr marL="68600" marR="68600" marT="68600" marB="34300" anchor="ctr">
                    <a:lnL w="57150" cap="flat" cmpd="sng">
                      <a:solidFill>
                        <a:srgbClr val="FFDE3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57150" cap="flat" cmpd="sng">
                      <a:solidFill>
                        <a:srgbClr val="FFDE38"/>
                      </a:solidFill>
                      <a:prstDash val="solid"/>
                      <a:round/>
                      <a:headEnd type="none" w="sm" len="sm"/>
                      <a:tailEnd type="none" w="sm" len="sm"/>
                    </a:lnT>
                    <a:lnB w="57150" cap="flat" cmpd="sng">
                      <a:solidFill>
                        <a:srgbClr val="FFDE38"/>
                      </a:solidFill>
                      <a:prstDash val="solid"/>
                      <a:round/>
                      <a:headEnd type="none" w="sm" len="sm"/>
                      <a:tailEnd type="none" w="sm" len="sm"/>
                    </a:lnB>
                    <a:solidFill>
                      <a:srgbClr val="283A97"/>
                    </a:solidFill>
                  </a:tcPr>
                </a:tc>
                <a:extLst>
                  <a:ext uri="{0D108BD9-81ED-4DB2-BD59-A6C34878D82A}">
                    <a16:rowId xmlns:a16="http://schemas.microsoft.com/office/drawing/2014/main" val="10002"/>
                  </a:ext>
                </a:extLst>
              </a:tr>
              <a:tr h="527025">
                <a:tc>
                  <a:txBody>
                    <a:bodyPr/>
                    <a:lstStyle/>
                    <a:p>
                      <a:pPr marL="0" marR="0" lvl="0" indent="0" algn="l" rtl="0">
                        <a:spcBef>
                          <a:spcPts val="0"/>
                        </a:spcBef>
                        <a:spcAft>
                          <a:spcPts val="0"/>
                        </a:spcAft>
                        <a:buNone/>
                      </a:pPr>
                      <a:endParaRPr sz="2100" b="0" i="0" u="none" strike="noStrike" cap="none">
                        <a:latin typeface="Montserrat Medium"/>
                        <a:ea typeface="Montserrat Medium"/>
                        <a:cs typeface="Montserrat Medium"/>
                        <a:sym typeface="Montserrat Medium"/>
                      </a:endParaRPr>
                    </a:p>
                  </a:txBody>
                  <a:tcPr marL="411500" marR="68600" marT="34300" marB="34300" anchor="ctr">
                    <a:lnL w="9525" cap="flat" cmpd="sng">
                      <a:solidFill>
                        <a:srgbClr val="000000">
                          <a:alpha val="0"/>
                        </a:srgbClr>
                      </a:solidFill>
                      <a:prstDash val="solid"/>
                      <a:round/>
                      <a:headEnd type="none" w="sm" len="sm"/>
                      <a:tailEnd type="none" w="sm" len="sm"/>
                    </a:lnL>
                    <a:lnR w="57150" cap="flat" cmpd="sng">
                      <a:solidFill>
                        <a:srgbClr val="FFDE38"/>
                      </a:solidFill>
                      <a:prstDash val="solid"/>
                      <a:round/>
                      <a:headEnd type="none" w="sm" len="sm"/>
                      <a:tailEnd type="none" w="sm" len="sm"/>
                    </a:lnR>
                    <a:lnT w="57150" cap="flat" cmpd="sng">
                      <a:solidFill>
                        <a:srgbClr val="2899D5"/>
                      </a:solidFill>
                      <a:prstDash val="solid"/>
                      <a:round/>
                      <a:headEnd type="none" w="sm" len="sm"/>
                      <a:tailEnd type="none" w="sm" len="sm"/>
                    </a:lnT>
                    <a:lnB w="57150" cap="flat" cmpd="sng">
                      <a:solidFill>
                        <a:srgbClr val="2899D5"/>
                      </a:solidFill>
                      <a:prstDash val="solid"/>
                      <a:round/>
                      <a:headEnd type="none" w="sm" len="sm"/>
                      <a:tailEnd type="none" w="sm" len="sm"/>
                    </a:lnB>
                    <a:solidFill>
                      <a:srgbClr val="283A97"/>
                    </a:solidFill>
                  </a:tcPr>
                </a:tc>
                <a:tc>
                  <a:txBody>
                    <a:bodyPr/>
                    <a:lstStyle/>
                    <a:p>
                      <a:pPr marL="0" marR="0" lvl="0" indent="0" algn="ctr" rtl="0">
                        <a:spcBef>
                          <a:spcPts val="0"/>
                        </a:spcBef>
                        <a:spcAft>
                          <a:spcPts val="0"/>
                        </a:spcAft>
                        <a:buNone/>
                      </a:pPr>
                      <a:endParaRPr sz="2100" b="0" i="0" u="none" strike="noStrike" cap="none">
                        <a:solidFill>
                          <a:schemeClr val="lt1"/>
                        </a:solidFill>
                        <a:latin typeface="Montserrat Medium"/>
                        <a:ea typeface="Montserrat Medium"/>
                        <a:cs typeface="Montserrat Medium"/>
                        <a:sym typeface="Montserrat Medium"/>
                      </a:endParaRPr>
                    </a:p>
                  </a:txBody>
                  <a:tcPr marL="68600" marR="68600" marT="68600" marB="34300" anchor="ctr">
                    <a:lnL w="57150" cap="flat" cmpd="sng">
                      <a:solidFill>
                        <a:srgbClr val="FFDE3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57150" cap="flat" cmpd="sng">
                      <a:solidFill>
                        <a:srgbClr val="FFDE38"/>
                      </a:solidFill>
                      <a:prstDash val="solid"/>
                      <a:round/>
                      <a:headEnd type="none" w="sm" len="sm"/>
                      <a:tailEnd type="none" w="sm" len="sm"/>
                    </a:lnT>
                    <a:lnB w="57150" cap="flat" cmpd="sng">
                      <a:solidFill>
                        <a:srgbClr val="FFDE38"/>
                      </a:solidFill>
                      <a:prstDash val="solid"/>
                      <a:round/>
                      <a:headEnd type="none" w="sm" len="sm"/>
                      <a:tailEnd type="none" w="sm" len="sm"/>
                    </a:lnB>
                    <a:solidFill>
                      <a:srgbClr val="283A97"/>
                    </a:solidFill>
                  </a:tcPr>
                </a:tc>
                <a:extLst>
                  <a:ext uri="{0D108BD9-81ED-4DB2-BD59-A6C34878D82A}">
                    <a16:rowId xmlns:a16="http://schemas.microsoft.com/office/drawing/2014/main" val="10003"/>
                  </a:ext>
                </a:extLst>
              </a:tr>
              <a:tr h="527025">
                <a:tc>
                  <a:txBody>
                    <a:bodyPr/>
                    <a:lstStyle/>
                    <a:p>
                      <a:pPr marL="0" marR="0" lvl="0" indent="0" algn="l" rtl="0">
                        <a:spcBef>
                          <a:spcPts val="0"/>
                        </a:spcBef>
                        <a:spcAft>
                          <a:spcPts val="0"/>
                        </a:spcAft>
                        <a:buNone/>
                      </a:pPr>
                      <a:endParaRPr sz="2100" b="0" i="0" u="none" strike="noStrike" cap="none">
                        <a:latin typeface="Montserrat Medium"/>
                        <a:ea typeface="Montserrat Medium"/>
                        <a:cs typeface="Montserrat Medium"/>
                        <a:sym typeface="Montserrat Medium"/>
                      </a:endParaRPr>
                    </a:p>
                  </a:txBody>
                  <a:tcPr marL="411500" marR="68600" marT="34300" marB="34300" anchor="ctr">
                    <a:lnL w="9525" cap="flat" cmpd="sng">
                      <a:solidFill>
                        <a:srgbClr val="000000">
                          <a:alpha val="0"/>
                        </a:srgbClr>
                      </a:solidFill>
                      <a:prstDash val="solid"/>
                      <a:round/>
                      <a:headEnd type="none" w="sm" len="sm"/>
                      <a:tailEnd type="none" w="sm" len="sm"/>
                    </a:lnL>
                    <a:lnR w="57150" cap="flat" cmpd="sng">
                      <a:solidFill>
                        <a:srgbClr val="FFDE38"/>
                      </a:solidFill>
                      <a:prstDash val="solid"/>
                      <a:round/>
                      <a:headEnd type="none" w="sm" len="sm"/>
                      <a:tailEnd type="none" w="sm" len="sm"/>
                    </a:lnR>
                    <a:lnT w="57150" cap="flat" cmpd="sng">
                      <a:solidFill>
                        <a:srgbClr val="2899D5"/>
                      </a:solidFill>
                      <a:prstDash val="solid"/>
                      <a:round/>
                      <a:headEnd type="none" w="sm" len="sm"/>
                      <a:tailEnd type="none" w="sm" len="sm"/>
                    </a:lnT>
                    <a:lnB w="57150" cap="flat" cmpd="sng">
                      <a:solidFill>
                        <a:srgbClr val="2899D5"/>
                      </a:solidFill>
                      <a:prstDash val="solid"/>
                      <a:round/>
                      <a:headEnd type="none" w="sm" len="sm"/>
                      <a:tailEnd type="none" w="sm" len="sm"/>
                    </a:lnB>
                    <a:solidFill>
                      <a:srgbClr val="283A97"/>
                    </a:solidFill>
                  </a:tcPr>
                </a:tc>
                <a:tc>
                  <a:txBody>
                    <a:bodyPr/>
                    <a:lstStyle/>
                    <a:p>
                      <a:pPr marL="0" marR="0" lvl="0" indent="0" algn="ctr" rtl="0">
                        <a:spcBef>
                          <a:spcPts val="0"/>
                        </a:spcBef>
                        <a:spcAft>
                          <a:spcPts val="0"/>
                        </a:spcAft>
                        <a:buNone/>
                      </a:pPr>
                      <a:endParaRPr sz="2100" b="0" i="0" u="none" strike="noStrike" cap="none">
                        <a:solidFill>
                          <a:schemeClr val="lt1"/>
                        </a:solidFill>
                        <a:latin typeface="Montserrat Medium"/>
                        <a:ea typeface="Montserrat Medium"/>
                        <a:cs typeface="Montserrat Medium"/>
                        <a:sym typeface="Montserrat Medium"/>
                      </a:endParaRPr>
                    </a:p>
                  </a:txBody>
                  <a:tcPr marL="68600" marR="68600" marT="68600" marB="34300" anchor="ctr">
                    <a:lnL w="57150" cap="flat" cmpd="sng">
                      <a:solidFill>
                        <a:srgbClr val="FFDE3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57150" cap="flat" cmpd="sng">
                      <a:solidFill>
                        <a:srgbClr val="FFDE38"/>
                      </a:solidFill>
                      <a:prstDash val="solid"/>
                      <a:round/>
                      <a:headEnd type="none" w="sm" len="sm"/>
                      <a:tailEnd type="none" w="sm" len="sm"/>
                    </a:lnT>
                    <a:lnB w="57150" cap="flat" cmpd="sng">
                      <a:solidFill>
                        <a:srgbClr val="FFDE38"/>
                      </a:solidFill>
                      <a:prstDash val="solid"/>
                      <a:round/>
                      <a:headEnd type="none" w="sm" len="sm"/>
                      <a:tailEnd type="none" w="sm" len="sm"/>
                    </a:lnB>
                    <a:solidFill>
                      <a:srgbClr val="283A97"/>
                    </a:solidFill>
                  </a:tcPr>
                </a:tc>
                <a:extLst>
                  <a:ext uri="{0D108BD9-81ED-4DB2-BD59-A6C34878D82A}">
                    <a16:rowId xmlns:a16="http://schemas.microsoft.com/office/drawing/2014/main" val="10004"/>
                  </a:ext>
                </a:extLst>
              </a:tr>
              <a:tr h="527025">
                <a:tc>
                  <a:txBody>
                    <a:bodyPr/>
                    <a:lstStyle/>
                    <a:p>
                      <a:pPr marL="0" marR="0" lvl="0" indent="0" algn="l" rtl="0">
                        <a:spcBef>
                          <a:spcPts val="0"/>
                        </a:spcBef>
                        <a:spcAft>
                          <a:spcPts val="0"/>
                        </a:spcAft>
                        <a:buNone/>
                      </a:pPr>
                      <a:endParaRPr sz="2100" b="0" i="0" u="none" strike="noStrike" cap="none">
                        <a:latin typeface="Montserrat Medium"/>
                        <a:ea typeface="Montserrat Medium"/>
                        <a:cs typeface="Montserrat Medium"/>
                        <a:sym typeface="Montserrat Medium"/>
                      </a:endParaRPr>
                    </a:p>
                  </a:txBody>
                  <a:tcPr marL="411500" marR="68600" marT="34300" marB="34300" anchor="ctr">
                    <a:lnL w="9525" cap="flat" cmpd="sng">
                      <a:solidFill>
                        <a:srgbClr val="000000">
                          <a:alpha val="0"/>
                        </a:srgbClr>
                      </a:solidFill>
                      <a:prstDash val="solid"/>
                      <a:round/>
                      <a:headEnd type="none" w="sm" len="sm"/>
                      <a:tailEnd type="none" w="sm" len="sm"/>
                    </a:lnL>
                    <a:lnR w="57150" cap="flat" cmpd="sng">
                      <a:solidFill>
                        <a:srgbClr val="FFDE38"/>
                      </a:solidFill>
                      <a:prstDash val="solid"/>
                      <a:round/>
                      <a:headEnd type="none" w="sm" len="sm"/>
                      <a:tailEnd type="none" w="sm" len="sm"/>
                    </a:lnR>
                    <a:lnT w="57150" cap="flat" cmpd="sng">
                      <a:solidFill>
                        <a:srgbClr val="2899D5"/>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83A97"/>
                    </a:solidFill>
                  </a:tcPr>
                </a:tc>
                <a:tc>
                  <a:txBody>
                    <a:bodyPr/>
                    <a:lstStyle/>
                    <a:p>
                      <a:pPr marL="0" marR="0" lvl="0" indent="0" algn="ctr" rtl="0">
                        <a:spcBef>
                          <a:spcPts val="0"/>
                        </a:spcBef>
                        <a:spcAft>
                          <a:spcPts val="0"/>
                        </a:spcAft>
                        <a:buNone/>
                      </a:pPr>
                      <a:endParaRPr sz="2100" b="0" i="0" u="none" strike="noStrike" cap="none">
                        <a:solidFill>
                          <a:schemeClr val="lt1"/>
                        </a:solidFill>
                        <a:latin typeface="Montserrat Medium"/>
                        <a:ea typeface="Montserrat Medium"/>
                        <a:cs typeface="Montserrat Medium"/>
                        <a:sym typeface="Montserrat Medium"/>
                      </a:endParaRPr>
                    </a:p>
                  </a:txBody>
                  <a:tcPr marL="68600" marR="68600" marT="68600" marB="34300" anchor="ctr">
                    <a:lnL w="57150" cap="flat" cmpd="sng">
                      <a:solidFill>
                        <a:srgbClr val="FFDE3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57150" cap="flat" cmpd="sng">
                      <a:solidFill>
                        <a:srgbClr val="FFDE38"/>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83A97"/>
                    </a:solidFill>
                  </a:tcPr>
                </a:tc>
                <a:extLst>
                  <a:ext uri="{0D108BD9-81ED-4DB2-BD59-A6C34878D82A}">
                    <a16:rowId xmlns:a16="http://schemas.microsoft.com/office/drawing/2014/main" val="10005"/>
                  </a:ext>
                </a:extLst>
              </a:tr>
            </a:tbl>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Comparison">
  <p:cSld name="6_Comparison">
    <p:spTree>
      <p:nvGrpSpPr>
        <p:cNvPr id="1" name="Shape 41"/>
        <p:cNvGrpSpPr/>
        <p:nvPr/>
      </p:nvGrpSpPr>
      <p:grpSpPr>
        <a:xfrm>
          <a:off x="0" y="0"/>
          <a:ext cx="0" cy="0"/>
          <a:chOff x="0" y="0"/>
          <a:chExt cx="0" cy="0"/>
        </a:xfrm>
      </p:grpSpPr>
      <p:sp>
        <p:nvSpPr>
          <p:cNvPr id="42" name="Google Shape;42;p6"/>
          <p:cNvSpPr/>
          <p:nvPr/>
        </p:nvSpPr>
        <p:spPr>
          <a:xfrm>
            <a:off x="0" y="0"/>
            <a:ext cx="9144000" cy="850800"/>
          </a:xfrm>
          <a:prstGeom prst="rect">
            <a:avLst/>
          </a:prstGeom>
          <a:solidFill>
            <a:srgbClr val="283A97"/>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3" name="Google Shape;43;p6"/>
          <p:cNvSpPr/>
          <p:nvPr/>
        </p:nvSpPr>
        <p:spPr>
          <a:xfrm>
            <a:off x="714375" y="952500"/>
            <a:ext cx="2750400" cy="417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4" name="Google Shape;44;p6"/>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45" name="Google Shape;45;p6"/>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u="none" strike="noStrike" cap="none">
                <a:solidFill>
                  <a:srgbClr val="283A97"/>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b="0" i="0" u="none" strike="noStrike" cap="none">
                <a:solidFill>
                  <a:srgbClr val="283A97"/>
                </a:solidFill>
                <a:latin typeface="Montserrat"/>
                <a:ea typeface="Montserrat"/>
                <a:cs typeface="Montserrat"/>
                <a:sym typeface="Montserrat"/>
              </a:rPr>
              <a:t>‹#›</a:t>
            </a:fld>
            <a:endParaRPr sz="1100" b="0" i="0" u="none" strike="noStrike" cap="none">
              <a:solidFill>
                <a:srgbClr val="283A97"/>
              </a:solidFill>
              <a:latin typeface="Montserrat"/>
              <a:ea typeface="Montserrat"/>
              <a:cs typeface="Montserrat"/>
              <a:sym typeface="Montserrat"/>
            </a:endParaRPr>
          </a:p>
        </p:txBody>
      </p:sp>
      <p:pic>
        <p:nvPicPr>
          <p:cNvPr id="47" name="Google Shape;47;p6"/>
          <p:cNvPicPr preferRelativeResize="0"/>
          <p:nvPr/>
        </p:nvPicPr>
        <p:blipFill rotWithShape="1">
          <a:blip r:embed="rId2">
            <a:alphaModFix/>
          </a:blip>
          <a:srcRect/>
          <a:stretch/>
        </p:blipFill>
        <p:spPr>
          <a:xfrm>
            <a:off x="177723" y="4887263"/>
            <a:ext cx="1048793" cy="168419"/>
          </a:xfrm>
          <a:prstGeom prst="rect">
            <a:avLst/>
          </a:prstGeom>
          <a:noFill/>
          <a:ln>
            <a:noFill/>
          </a:ln>
        </p:spPr>
      </p:pic>
      <p:sp>
        <p:nvSpPr>
          <p:cNvPr id="48" name="Google Shape;48;p6"/>
          <p:cNvSpPr>
            <a:spLocks noGrp="1"/>
          </p:cNvSpPr>
          <p:nvPr>
            <p:ph type="body" idx="1"/>
          </p:nvPr>
        </p:nvSpPr>
        <p:spPr>
          <a:xfrm>
            <a:off x="6311561" y="1406969"/>
            <a:ext cx="2021700" cy="2025000"/>
          </a:xfrm>
          <a:prstGeom prst="ellipse">
            <a:avLst/>
          </a:prstGeom>
          <a:solidFill>
            <a:srgbClr val="FFDE38"/>
          </a:solidFill>
          <a:ln>
            <a:noFill/>
          </a:ln>
        </p:spPr>
        <p:txBody>
          <a:bodyPr spcFirstLastPara="1" wrap="square" lIns="0" tIns="0" rIns="0" bIns="0" anchor="ctr" anchorCtr="0">
            <a:noAutofit/>
          </a:bodyPr>
          <a:lstStyle>
            <a:lvl1pPr marL="457200" lvl="0" indent="-361950" algn="ctr">
              <a:lnSpc>
                <a:spcPct val="80000"/>
              </a:lnSpc>
              <a:spcBef>
                <a:spcPts val="400"/>
              </a:spcBef>
              <a:spcAft>
                <a:spcPts val="0"/>
              </a:spcAft>
              <a:buClr>
                <a:schemeClr val="lt1"/>
              </a:buClr>
              <a:buSzPts val="2100"/>
              <a:buChar char="•"/>
              <a:defRPr sz="2100" b="1" i="0" cap="none">
                <a:solidFill>
                  <a:schemeClr val="lt1"/>
                </a:solidFill>
                <a:latin typeface="Calibri"/>
                <a:ea typeface="Calibri"/>
                <a:cs typeface="Calibri"/>
                <a:sym typeface="Calibri"/>
              </a:defRPr>
            </a:lvl1pPr>
            <a:lvl2pPr marL="914400" lvl="1" indent="-228600" algn="ctr">
              <a:lnSpc>
                <a:spcPct val="90000"/>
              </a:lnSpc>
              <a:spcBef>
                <a:spcPts val="0"/>
              </a:spcBef>
              <a:spcAft>
                <a:spcPts val="0"/>
              </a:spcAft>
              <a:buClr>
                <a:schemeClr val="lt1"/>
              </a:buClr>
              <a:buSzPts val="1200"/>
              <a:buNone/>
              <a:defRPr sz="1200" b="0" i="1" cap="none">
                <a:solidFill>
                  <a:schemeClr val="lt1"/>
                </a:solidFill>
                <a:latin typeface="Arial"/>
                <a:ea typeface="Arial"/>
                <a:cs typeface="Arial"/>
                <a:sym typeface="Arial"/>
              </a:defRPr>
            </a:lvl2pPr>
            <a:lvl3pPr marL="1371600" lvl="2" indent="-228600" algn="ctr">
              <a:lnSpc>
                <a:spcPct val="90000"/>
              </a:lnSpc>
              <a:spcBef>
                <a:spcPts val="500"/>
              </a:spcBef>
              <a:spcAft>
                <a:spcPts val="0"/>
              </a:spcAft>
              <a:buClr>
                <a:schemeClr val="lt1"/>
              </a:buClr>
              <a:buSzPts val="1200"/>
              <a:buNone/>
              <a:defRPr sz="1200" b="0" i="1">
                <a:solidFill>
                  <a:schemeClr val="lt1"/>
                </a:solidFill>
                <a:latin typeface="Arial"/>
                <a:ea typeface="Arial"/>
                <a:cs typeface="Arial"/>
                <a:sym typeface="Aria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 name="Google Shape;49;p6"/>
          <p:cNvSpPr>
            <a:spLocks noGrp="1"/>
          </p:cNvSpPr>
          <p:nvPr>
            <p:ph type="body" idx="2"/>
          </p:nvPr>
        </p:nvSpPr>
        <p:spPr>
          <a:xfrm>
            <a:off x="3561088" y="1372000"/>
            <a:ext cx="2021700" cy="2025000"/>
          </a:xfrm>
          <a:prstGeom prst="ellipse">
            <a:avLst/>
          </a:prstGeom>
          <a:solidFill>
            <a:srgbClr val="2899D5"/>
          </a:solidFill>
          <a:ln>
            <a:noFill/>
          </a:ln>
        </p:spPr>
        <p:txBody>
          <a:bodyPr spcFirstLastPara="1" wrap="square" lIns="0" tIns="0" rIns="0" bIns="0" anchor="ctr" anchorCtr="0">
            <a:noAutofit/>
          </a:bodyPr>
          <a:lstStyle>
            <a:lvl1pPr marL="457200" lvl="0" indent="-361950" algn="ctr">
              <a:lnSpc>
                <a:spcPct val="80000"/>
              </a:lnSpc>
              <a:spcBef>
                <a:spcPts val="400"/>
              </a:spcBef>
              <a:spcAft>
                <a:spcPts val="0"/>
              </a:spcAft>
              <a:buClr>
                <a:schemeClr val="lt1"/>
              </a:buClr>
              <a:buSzPts val="2100"/>
              <a:buChar char="•"/>
              <a:defRPr sz="2100" b="1" i="0" cap="none">
                <a:solidFill>
                  <a:schemeClr val="lt1"/>
                </a:solidFill>
                <a:latin typeface="Calibri"/>
                <a:ea typeface="Calibri"/>
                <a:cs typeface="Calibri"/>
                <a:sym typeface="Calibri"/>
              </a:defRPr>
            </a:lvl1pPr>
            <a:lvl2pPr marL="914400" lvl="1" indent="-228600" algn="ctr">
              <a:lnSpc>
                <a:spcPct val="90000"/>
              </a:lnSpc>
              <a:spcBef>
                <a:spcPts val="0"/>
              </a:spcBef>
              <a:spcAft>
                <a:spcPts val="0"/>
              </a:spcAft>
              <a:buClr>
                <a:schemeClr val="lt1"/>
              </a:buClr>
              <a:buSzPts val="1200"/>
              <a:buNone/>
              <a:defRPr sz="1200" b="0" i="1" cap="none">
                <a:solidFill>
                  <a:schemeClr val="lt1"/>
                </a:solidFill>
                <a:latin typeface="Arial"/>
                <a:ea typeface="Arial"/>
                <a:cs typeface="Arial"/>
                <a:sym typeface="Arial"/>
              </a:defRPr>
            </a:lvl2pPr>
            <a:lvl3pPr marL="1371600" lvl="2" indent="-228600" algn="ctr">
              <a:lnSpc>
                <a:spcPct val="90000"/>
              </a:lnSpc>
              <a:spcBef>
                <a:spcPts val="500"/>
              </a:spcBef>
              <a:spcAft>
                <a:spcPts val="0"/>
              </a:spcAft>
              <a:buClr>
                <a:schemeClr val="lt1"/>
              </a:buClr>
              <a:buSzPts val="1200"/>
              <a:buNone/>
              <a:defRPr sz="1200" b="0" i="1">
                <a:solidFill>
                  <a:schemeClr val="lt1"/>
                </a:solidFill>
                <a:latin typeface="Arial"/>
                <a:ea typeface="Arial"/>
                <a:cs typeface="Arial"/>
                <a:sym typeface="Aria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6"/>
          <p:cNvSpPr>
            <a:spLocks noGrp="1"/>
          </p:cNvSpPr>
          <p:nvPr>
            <p:ph type="body" idx="3"/>
          </p:nvPr>
        </p:nvSpPr>
        <p:spPr>
          <a:xfrm>
            <a:off x="819845" y="1372000"/>
            <a:ext cx="2021700" cy="2025000"/>
          </a:xfrm>
          <a:prstGeom prst="ellipse">
            <a:avLst/>
          </a:prstGeom>
          <a:solidFill>
            <a:srgbClr val="283A97"/>
          </a:solidFill>
          <a:ln>
            <a:noFill/>
          </a:ln>
        </p:spPr>
        <p:txBody>
          <a:bodyPr spcFirstLastPara="1" wrap="square" lIns="0" tIns="0" rIns="0" bIns="0" anchor="ctr" anchorCtr="0">
            <a:noAutofit/>
          </a:bodyPr>
          <a:lstStyle>
            <a:lvl1pPr marL="457200" lvl="0" indent="-361950" algn="ctr">
              <a:lnSpc>
                <a:spcPct val="80000"/>
              </a:lnSpc>
              <a:spcBef>
                <a:spcPts val="400"/>
              </a:spcBef>
              <a:spcAft>
                <a:spcPts val="0"/>
              </a:spcAft>
              <a:buClr>
                <a:schemeClr val="lt1"/>
              </a:buClr>
              <a:buSzPts val="2100"/>
              <a:buChar char="•"/>
              <a:defRPr sz="2100" b="1" i="0" cap="none">
                <a:solidFill>
                  <a:schemeClr val="lt1"/>
                </a:solidFill>
                <a:latin typeface="Calibri"/>
                <a:ea typeface="Calibri"/>
                <a:cs typeface="Calibri"/>
                <a:sym typeface="Calibri"/>
              </a:defRPr>
            </a:lvl1pPr>
            <a:lvl2pPr marL="914400" lvl="1" indent="-228600" algn="ctr">
              <a:lnSpc>
                <a:spcPct val="90000"/>
              </a:lnSpc>
              <a:spcBef>
                <a:spcPts val="0"/>
              </a:spcBef>
              <a:spcAft>
                <a:spcPts val="0"/>
              </a:spcAft>
              <a:buClr>
                <a:schemeClr val="lt1"/>
              </a:buClr>
              <a:buSzPts val="1200"/>
              <a:buNone/>
              <a:defRPr sz="1200" b="0" i="1" cap="none">
                <a:solidFill>
                  <a:schemeClr val="lt1"/>
                </a:solidFill>
                <a:latin typeface="Arial"/>
                <a:ea typeface="Arial"/>
                <a:cs typeface="Arial"/>
                <a:sym typeface="Arial"/>
              </a:defRPr>
            </a:lvl2pPr>
            <a:lvl3pPr marL="1371600" lvl="2" indent="-228600" algn="ctr">
              <a:lnSpc>
                <a:spcPct val="90000"/>
              </a:lnSpc>
              <a:spcBef>
                <a:spcPts val="500"/>
              </a:spcBef>
              <a:spcAft>
                <a:spcPts val="0"/>
              </a:spcAft>
              <a:buClr>
                <a:schemeClr val="lt1"/>
              </a:buClr>
              <a:buSzPts val="1200"/>
              <a:buNone/>
              <a:defRPr sz="1200" b="0" i="1">
                <a:solidFill>
                  <a:schemeClr val="lt1"/>
                </a:solidFill>
                <a:latin typeface="Arial"/>
                <a:ea typeface="Arial"/>
                <a:cs typeface="Arial"/>
                <a:sym typeface="Aria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1" name="Google Shape;51;p6"/>
          <p:cNvSpPr txBox="1">
            <a:spLocks noGrp="1"/>
          </p:cNvSpPr>
          <p:nvPr>
            <p:ph type="body" idx="4"/>
          </p:nvPr>
        </p:nvSpPr>
        <p:spPr>
          <a:xfrm>
            <a:off x="628650" y="3554016"/>
            <a:ext cx="2273400" cy="994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rgbClr val="283A97"/>
              </a:buClr>
              <a:buSzPts val="21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 name="Google Shape;52;p6"/>
          <p:cNvSpPr txBox="1">
            <a:spLocks noGrp="1"/>
          </p:cNvSpPr>
          <p:nvPr>
            <p:ph type="body" idx="5"/>
          </p:nvPr>
        </p:nvSpPr>
        <p:spPr>
          <a:xfrm>
            <a:off x="3435272" y="3550792"/>
            <a:ext cx="2273400" cy="994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rgbClr val="283A97"/>
              </a:buClr>
              <a:buSzPts val="21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 name="Google Shape;53;p6"/>
          <p:cNvSpPr txBox="1">
            <a:spLocks noGrp="1"/>
          </p:cNvSpPr>
          <p:nvPr>
            <p:ph type="body" idx="6"/>
          </p:nvPr>
        </p:nvSpPr>
        <p:spPr>
          <a:xfrm>
            <a:off x="6311561" y="3550792"/>
            <a:ext cx="2273400" cy="994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rgbClr val="283A97"/>
              </a:buClr>
              <a:buSzPts val="21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2"/>
        <p:cNvGrpSpPr/>
        <p:nvPr/>
      </p:nvGrpSpPr>
      <p:grpSpPr>
        <a:xfrm>
          <a:off x="0" y="0"/>
          <a:ext cx="0" cy="0"/>
          <a:chOff x="0" y="0"/>
          <a:chExt cx="0" cy="0"/>
        </a:xfrm>
      </p:grpSpPr>
      <p:sp>
        <p:nvSpPr>
          <p:cNvPr id="63" name="Google Shape;63;p8"/>
          <p:cNvSpPr txBox="1">
            <a:spLocks noGrp="1"/>
          </p:cNvSpPr>
          <p:nvPr>
            <p:ph type="ctrTitle"/>
          </p:nvPr>
        </p:nvSpPr>
        <p:spPr>
          <a:xfrm>
            <a:off x="1143000" y="1112334"/>
            <a:ext cx="6858000" cy="15201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SzPts val="1100"/>
              <a:buNone/>
              <a:defRPr sz="4500">
                <a:solidFill>
                  <a:srgbClr val="283A97"/>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4" name="Google Shape;64;p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rgbClr val="2899D5"/>
              </a:buClr>
              <a:buSzPts val="1800"/>
              <a:buNone/>
              <a:defRPr sz="1800">
                <a:solidFill>
                  <a:srgbClr val="2899D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65" name="Google Shape;65;p8"/>
          <p:cNvPicPr preferRelativeResize="0"/>
          <p:nvPr/>
        </p:nvPicPr>
        <p:blipFill rotWithShape="1">
          <a:blip r:embed="rId2">
            <a:alphaModFix/>
          </a:blip>
          <a:srcRect/>
          <a:stretch/>
        </p:blipFill>
        <p:spPr>
          <a:xfrm>
            <a:off x="273089" y="281323"/>
            <a:ext cx="398067" cy="735559"/>
          </a:xfrm>
          <a:prstGeom prst="rect">
            <a:avLst/>
          </a:prstGeom>
          <a:noFill/>
          <a:ln>
            <a:noFill/>
          </a:ln>
        </p:spPr>
      </p:pic>
      <p:sp>
        <p:nvSpPr>
          <p:cNvPr id="66" name="Google Shape;66;p8"/>
          <p:cNvSpPr/>
          <p:nvPr/>
        </p:nvSpPr>
        <p:spPr>
          <a:xfrm>
            <a:off x="8001000" y="0"/>
            <a:ext cx="1143000" cy="51435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7"/>
        <p:cNvGrpSpPr/>
        <p:nvPr/>
      </p:nvGrpSpPr>
      <p:grpSpPr>
        <a:xfrm>
          <a:off x="0" y="0"/>
          <a:ext cx="0" cy="0"/>
          <a:chOff x="0" y="0"/>
          <a:chExt cx="0" cy="0"/>
        </a:xfrm>
      </p:grpSpPr>
      <p:sp>
        <p:nvSpPr>
          <p:cNvPr id="68" name="Google Shape;68;p9"/>
          <p:cNvSpPr/>
          <p:nvPr/>
        </p:nvSpPr>
        <p:spPr>
          <a:xfrm>
            <a:off x="-27880" y="0"/>
            <a:ext cx="9171900" cy="4733700"/>
          </a:xfrm>
          <a:prstGeom prst="rect">
            <a:avLst/>
          </a:prstGeom>
          <a:solidFill>
            <a:srgbClr val="283A97"/>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9" name="Google Shape;69;p9"/>
          <p:cNvSpPr/>
          <p:nvPr/>
        </p:nvSpPr>
        <p:spPr>
          <a:xfrm>
            <a:off x="-27879" y="4767261"/>
            <a:ext cx="9171900" cy="376200"/>
          </a:xfrm>
          <a:prstGeom prst="rect">
            <a:avLst/>
          </a:prstGeom>
          <a:solidFill>
            <a:srgbClr val="2899D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 name="Google Shape;70;p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SzPts val="1100"/>
              <a:buNone/>
              <a:defRPr sz="54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71" name="Google Shape;71;p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rgbClr val="FFDE38"/>
              </a:buClr>
              <a:buSzPts val="1800"/>
              <a:buNone/>
              <a:defRPr sz="1800">
                <a:solidFill>
                  <a:srgbClr val="FFDE38"/>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72" name="Google Shape;72;p9"/>
          <p:cNvPicPr preferRelativeResize="0"/>
          <p:nvPr/>
        </p:nvPicPr>
        <p:blipFill rotWithShape="1">
          <a:blip r:embed="rId2">
            <a:alphaModFix/>
          </a:blip>
          <a:srcRect/>
          <a:stretch/>
        </p:blipFill>
        <p:spPr>
          <a:xfrm>
            <a:off x="7848164" y="-148886"/>
            <a:ext cx="1679391" cy="16793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3"/>
        <p:cNvGrpSpPr/>
        <p:nvPr/>
      </p:nvGrpSpPr>
      <p:grpSpPr>
        <a:xfrm>
          <a:off x="0" y="0"/>
          <a:ext cx="0" cy="0"/>
          <a:chOff x="0" y="0"/>
          <a:chExt cx="0" cy="0"/>
        </a:xfrm>
      </p:grpSpPr>
      <p:sp>
        <p:nvSpPr>
          <p:cNvPr id="74" name="Google Shape;74;p10"/>
          <p:cNvSpPr/>
          <p:nvPr/>
        </p:nvSpPr>
        <p:spPr>
          <a:xfrm>
            <a:off x="-1" y="0"/>
            <a:ext cx="9144000" cy="4628700"/>
          </a:xfrm>
          <a:prstGeom prst="rect">
            <a:avLst/>
          </a:prstGeom>
          <a:solidFill>
            <a:srgbClr val="283A97"/>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 name="Google Shape;75;p10"/>
          <p:cNvSpPr/>
          <p:nvPr/>
        </p:nvSpPr>
        <p:spPr>
          <a:xfrm>
            <a:off x="0" y="4697869"/>
            <a:ext cx="9144000" cy="445500"/>
          </a:xfrm>
          <a:prstGeom prst="rect">
            <a:avLst/>
          </a:prstGeom>
          <a:solidFill>
            <a:srgbClr val="2899D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 name="Google Shape;76;p1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SzPts val="1100"/>
              <a:buNone/>
              <a:defRPr sz="54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77" name="Google Shape;77;p1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rgbClr val="FFDE38"/>
              </a:buClr>
              <a:buSzPts val="1800"/>
              <a:buNone/>
              <a:defRPr sz="1800">
                <a:solidFill>
                  <a:srgbClr val="FFDE38"/>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78" name="Google Shape;78;p10"/>
          <p:cNvPicPr preferRelativeResize="0"/>
          <p:nvPr/>
        </p:nvPicPr>
        <p:blipFill rotWithShape="1">
          <a:blip r:embed="rId2">
            <a:alphaModFix/>
          </a:blip>
          <a:srcRect/>
          <a:stretch/>
        </p:blipFill>
        <p:spPr>
          <a:xfrm>
            <a:off x="-183855" y="0"/>
            <a:ext cx="1210784" cy="121078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9"/>
        <p:cNvGrpSpPr/>
        <p:nvPr/>
      </p:nvGrpSpPr>
      <p:grpSpPr>
        <a:xfrm>
          <a:off x="0" y="0"/>
          <a:ext cx="0" cy="0"/>
          <a:chOff x="0" y="0"/>
          <a:chExt cx="0" cy="0"/>
        </a:xfrm>
      </p:grpSpPr>
      <p:sp>
        <p:nvSpPr>
          <p:cNvPr id="80" name="Google Shape;80;p11"/>
          <p:cNvSpPr/>
          <p:nvPr/>
        </p:nvSpPr>
        <p:spPr>
          <a:xfrm>
            <a:off x="-27879" y="4767261"/>
            <a:ext cx="9171900" cy="376200"/>
          </a:xfrm>
          <a:prstGeom prst="rect">
            <a:avLst/>
          </a:prstGeom>
          <a:solidFill>
            <a:srgbClr val="283A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11"/>
          <p:cNvSpPr txBox="1">
            <a:spLocks noGrp="1"/>
          </p:cNvSpPr>
          <p:nvPr>
            <p:ph type="ftr" idx="11"/>
          </p:nvPr>
        </p:nvSpPr>
        <p:spPr>
          <a:xfrm>
            <a:off x="5195074" y="4855077"/>
            <a:ext cx="3086100" cy="200700"/>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a:solidFill>
                  <a:schemeClr val="lt1"/>
                </a:solidFill>
                <a:latin typeface="Montserrat Light"/>
                <a:ea typeface="Montserrat Light"/>
                <a:cs typeface="Montserrat Light"/>
                <a:sym typeface="Montserrat Light"/>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11"/>
          <p:cNvSpPr txBox="1"/>
          <p:nvPr/>
        </p:nvSpPr>
        <p:spPr>
          <a:xfrm>
            <a:off x="8458897" y="4855078"/>
            <a:ext cx="507300" cy="200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a:solidFill>
                  <a:schemeClr val="lt1"/>
                </a:solidFill>
                <a:latin typeface="Montserrat"/>
                <a:ea typeface="Montserrat"/>
                <a:cs typeface="Montserrat"/>
                <a:sym typeface="Montserrat"/>
              </a:rPr>
              <a:t>‹#›</a:t>
            </a:fld>
            <a:endParaRPr sz="1100">
              <a:solidFill>
                <a:schemeClr val="lt1"/>
              </a:solidFill>
              <a:latin typeface="Montserrat"/>
              <a:ea typeface="Montserrat"/>
              <a:cs typeface="Montserrat"/>
              <a:sym typeface="Montserrat"/>
            </a:endParaRPr>
          </a:p>
        </p:txBody>
      </p:sp>
      <p:pic>
        <p:nvPicPr>
          <p:cNvPr id="83" name="Google Shape;83;p11"/>
          <p:cNvPicPr preferRelativeResize="0"/>
          <p:nvPr/>
        </p:nvPicPr>
        <p:blipFill rotWithShape="1">
          <a:blip r:embed="rId2">
            <a:alphaModFix/>
          </a:blip>
          <a:srcRect/>
          <a:stretch/>
        </p:blipFill>
        <p:spPr>
          <a:xfrm>
            <a:off x="177723" y="4855077"/>
            <a:ext cx="1319331" cy="211863"/>
          </a:xfrm>
          <a:prstGeom prst="rect">
            <a:avLst/>
          </a:prstGeom>
          <a:noFill/>
          <a:ln>
            <a:noFill/>
          </a:ln>
        </p:spPr>
      </p:pic>
      <p:sp>
        <p:nvSpPr>
          <p:cNvPr id="84" name="Google Shape;84;p11"/>
          <p:cNvSpPr/>
          <p:nvPr/>
        </p:nvSpPr>
        <p:spPr>
          <a:xfrm>
            <a:off x="714375" y="952500"/>
            <a:ext cx="2750400" cy="41700"/>
          </a:xfrm>
          <a:prstGeom prst="rect">
            <a:avLst/>
          </a:prstGeom>
          <a:solidFill>
            <a:srgbClr val="FFDE3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 name="Google Shape;85;p11"/>
          <p:cNvSpPr txBox="1">
            <a:spLocks noGrp="1"/>
          </p:cNvSpPr>
          <p:nvPr>
            <p:ph type="title"/>
          </p:nvPr>
        </p:nvSpPr>
        <p:spPr>
          <a:xfrm>
            <a:off x="628650" y="119063"/>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graphicFrame>
        <p:nvGraphicFramePr>
          <p:cNvPr id="86" name="Google Shape;86;p11"/>
          <p:cNvGraphicFramePr/>
          <p:nvPr/>
        </p:nvGraphicFramePr>
        <p:xfrm>
          <a:off x="1524000" y="1365614"/>
          <a:ext cx="3000000" cy="3000000"/>
        </p:xfrm>
        <a:graphic>
          <a:graphicData uri="http://schemas.openxmlformats.org/drawingml/2006/table">
            <a:tbl>
              <a:tblPr bandRow="1">
                <a:noFill/>
                <a:tableStyleId>{111A565B-3BF2-4AA7-8E35-949245BC15CD}</a:tableStyleId>
              </a:tblPr>
              <a:tblGrid>
                <a:gridCol w="5410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527025">
                <a:tc>
                  <a:txBody>
                    <a:bodyPr/>
                    <a:lstStyle/>
                    <a:p>
                      <a:pPr marL="0" marR="0" lvl="0" indent="0" algn="l" rtl="0">
                        <a:spcBef>
                          <a:spcPts val="0"/>
                        </a:spcBef>
                        <a:spcAft>
                          <a:spcPts val="0"/>
                        </a:spcAft>
                        <a:buNone/>
                      </a:pPr>
                      <a:endParaRPr sz="2100" b="0" i="0" u="none" strike="noStrike" cap="none">
                        <a:latin typeface="Montserrat Medium"/>
                        <a:ea typeface="Montserrat Medium"/>
                        <a:cs typeface="Montserrat Medium"/>
                        <a:sym typeface="Montserrat Medium"/>
                      </a:endParaRPr>
                    </a:p>
                  </a:txBody>
                  <a:tcPr marL="411500" marR="68600" marT="34300" marB="34300" anchor="ctr">
                    <a:lnL w="9525" cap="flat" cmpd="sng">
                      <a:solidFill>
                        <a:srgbClr val="000000">
                          <a:alpha val="0"/>
                        </a:srgbClr>
                      </a:solidFill>
                      <a:prstDash val="solid"/>
                      <a:round/>
                      <a:headEnd type="none" w="sm" len="sm"/>
                      <a:tailEnd type="none" w="sm" len="sm"/>
                    </a:lnL>
                    <a:lnR w="57150" cap="flat" cmpd="sng">
                      <a:solidFill>
                        <a:srgbClr val="FFDE3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2899D5"/>
                      </a:solidFill>
                      <a:prstDash val="solid"/>
                      <a:round/>
                      <a:headEnd type="none" w="sm" len="sm"/>
                      <a:tailEnd type="none" w="sm" len="sm"/>
                    </a:lnB>
                    <a:solidFill>
                      <a:srgbClr val="283A97"/>
                    </a:solidFill>
                  </a:tcPr>
                </a:tc>
                <a:tc>
                  <a:txBody>
                    <a:bodyPr/>
                    <a:lstStyle/>
                    <a:p>
                      <a:pPr marL="0" marR="0" lvl="0" indent="0" algn="ctr" rtl="0">
                        <a:spcBef>
                          <a:spcPts val="0"/>
                        </a:spcBef>
                        <a:spcAft>
                          <a:spcPts val="0"/>
                        </a:spcAft>
                        <a:buNone/>
                      </a:pPr>
                      <a:endParaRPr sz="2100" b="0" i="0" u="none" strike="noStrike" cap="none">
                        <a:solidFill>
                          <a:schemeClr val="lt1"/>
                        </a:solidFill>
                        <a:latin typeface="Montserrat Medium"/>
                        <a:ea typeface="Montserrat Medium"/>
                        <a:cs typeface="Montserrat Medium"/>
                        <a:sym typeface="Montserrat Medium"/>
                      </a:endParaRPr>
                    </a:p>
                  </a:txBody>
                  <a:tcPr marL="68600" marR="68600" marT="68600" marB="34300" anchor="ctr">
                    <a:lnL w="57150" cap="flat" cmpd="sng">
                      <a:solidFill>
                        <a:srgbClr val="FFDE3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FFDE38"/>
                      </a:solidFill>
                      <a:prstDash val="solid"/>
                      <a:round/>
                      <a:headEnd type="none" w="sm" len="sm"/>
                      <a:tailEnd type="none" w="sm" len="sm"/>
                    </a:lnB>
                    <a:solidFill>
                      <a:srgbClr val="283A97"/>
                    </a:solidFill>
                  </a:tcPr>
                </a:tc>
                <a:extLst>
                  <a:ext uri="{0D108BD9-81ED-4DB2-BD59-A6C34878D82A}">
                    <a16:rowId xmlns:a16="http://schemas.microsoft.com/office/drawing/2014/main" val="10000"/>
                  </a:ext>
                </a:extLst>
              </a:tr>
              <a:tr h="514175">
                <a:tc>
                  <a:txBody>
                    <a:bodyPr/>
                    <a:lstStyle/>
                    <a:p>
                      <a:pPr marL="0" marR="0" lvl="0" indent="0" algn="l" rtl="0">
                        <a:lnSpc>
                          <a:spcPct val="100000"/>
                        </a:lnSpc>
                        <a:spcBef>
                          <a:spcPts val="0"/>
                        </a:spcBef>
                        <a:spcAft>
                          <a:spcPts val="0"/>
                        </a:spcAft>
                        <a:buClr>
                          <a:schemeClr val="dk1"/>
                        </a:buClr>
                        <a:buSzPts val="2100"/>
                        <a:buFont typeface="Calibri"/>
                        <a:buNone/>
                      </a:pPr>
                      <a:endParaRPr sz="2100" b="0" i="0" u="none" strike="noStrike" cap="none">
                        <a:latin typeface="Montserrat Medium"/>
                        <a:ea typeface="Montserrat Medium"/>
                        <a:cs typeface="Montserrat Medium"/>
                        <a:sym typeface="Montserrat Medium"/>
                      </a:endParaRPr>
                    </a:p>
                  </a:txBody>
                  <a:tcPr marL="411500" marR="68600" marT="34300" marB="34300" anchor="ctr">
                    <a:lnL w="9525" cap="flat" cmpd="sng">
                      <a:solidFill>
                        <a:srgbClr val="000000">
                          <a:alpha val="0"/>
                        </a:srgbClr>
                      </a:solidFill>
                      <a:prstDash val="solid"/>
                      <a:round/>
                      <a:headEnd type="none" w="sm" len="sm"/>
                      <a:tailEnd type="none" w="sm" len="sm"/>
                    </a:lnL>
                    <a:lnR w="57150" cap="flat" cmpd="sng">
                      <a:solidFill>
                        <a:srgbClr val="FFDE38"/>
                      </a:solidFill>
                      <a:prstDash val="solid"/>
                      <a:round/>
                      <a:headEnd type="none" w="sm" len="sm"/>
                      <a:tailEnd type="none" w="sm" len="sm"/>
                    </a:lnR>
                    <a:lnT w="57150" cap="flat" cmpd="sng">
                      <a:solidFill>
                        <a:srgbClr val="2899D5"/>
                      </a:solidFill>
                      <a:prstDash val="solid"/>
                      <a:round/>
                      <a:headEnd type="none" w="sm" len="sm"/>
                      <a:tailEnd type="none" w="sm" len="sm"/>
                    </a:lnT>
                    <a:lnB w="57150" cap="flat" cmpd="sng">
                      <a:solidFill>
                        <a:srgbClr val="2899D5"/>
                      </a:solidFill>
                      <a:prstDash val="solid"/>
                      <a:round/>
                      <a:headEnd type="none" w="sm" len="sm"/>
                      <a:tailEnd type="none" w="sm" len="sm"/>
                    </a:lnB>
                    <a:solidFill>
                      <a:srgbClr val="283A97"/>
                    </a:solidFill>
                  </a:tcPr>
                </a:tc>
                <a:tc>
                  <a:txBody>
                    <a:bodyPr/>
                    <a:lstStyle/>
                    <a:p>
                      <a:pPr marL="0" marR="0" lvl="0" indent="0" algn="ctr" rtl="0">
                        <a:spcBef>
                          <a:spcPts val="0"/>
                        </a:spcBef>
                        <a:spcAft>
                          <a:spcPts val="0"/>
                        </a:spcAft>
                        <a:buNone/>
                      </a:pPr>
                      <a:endParaRPr sz="2100" b="0" i="0" u="none" strike="noStrike" cap="none">
                        <a:solidFill>
                          <a:schemeClr val="lt1"/>
                        </a:solidFill>
                        <a:latin typeface="Montserrat Medium"/>
                        <a:ea typeface="Montserrat Medium"/>
                        <a:cs typeface="Montserrat Medium"/>
                        <a:sym typeface="Montserrat Medium"/>
                      </a:endParaRPr>
                    </a:p>
                  </a:txBody>
                  <a:tcPr marL="68600" marR="68600" marT="68600" marB="34300" anchor="ctr">
                    <a:lnL w="57150" cap="flat" cmpd="sng">
                      <a:solidFill>
                        <a:srgbClr val="FFDE3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57150" cap="flat" cmpd="sng">
                      <a:solidFill>
                        <a:srgbClr val="FFDE38"/>
                      </a:solidFill>
                      <a:prstDash val="solid"/>
                      <a:round/>
                      <a:headEnd type="none" w="sm" len="sm"/>
                      <a:tailEnd type="none" w="sm" len="sm"/>
                    </a:lnT>
                    <a:lnB w="57150" cap="flat" cmpd="sng">
                      <a:solidFill>
                        <a:srgbClr val="FFDE38"/>
                      </a:solidFill>
                      <a:prstDash val="solid"/>
                      <a:round/>
                      <a:headEnd type="none" w="sm" len="sm"/>
                      <a:tailEnd type="none" w="sm" len="sm"/>
                    </a:lnB>
                    <a:solidFill>
                      <a:srgbClr val="283A97"/>
                    </a:solidFill>
                  </a:tcPr>
                </a:tc>
                <a:extLst>
                  <a:ext uri="{0D108BD9-81ED-4DB2-BD59-A6C34878D82A}">
                    <a16:rowId xmlns:a16="http://schemas.microsoft.com/office/drawing/2014/main" val="10001"/>
                  </a:ext>
                </a:extLst>
              </a:tr>
              <a:tr h="527025">
                <a:tc>
                  <a:txBody>
                    <a:bodyPr/>
                    <a:lstStyle/>
                    <a:p>
                      <a:pPr marL="0" marR="0" lvl="0" indent="0" algn="l" rtl="0">
                        <a:spcBef>
                          <a:spcPts val="0"/>
                        </a:spcBef>
                        <a:spcAft>
                          <a:spcPts val="0"/>
                        </a:spcAft>
                        <a:buNone/>
                      </a:pPr>
                      <a:endParaRPr sz="2100" b="0" i="0" u="none" strike="noStrike" cap="none">
                        <a:latin typeface="Montserrat Medium"/>
                        <a:ea typeface="Montserrat Medium"/>
                        <a:cs typeface="Montserrat Medium"/>
                        <a:sym typeface="Montserrat Medium"/>
                      </a:endParaRPr>
                    </a:p>
                  </a:txBody>
                  <a:tcPr marL="411500" marR="68600" marT="34300" marB="34300" anchor="ctr">
                    <a:lnL w="9525" cap="flat" cmpd="sng">
                      <a:solidFill>
                        <a:srgbClr val="000000">
                          <a:alpha val="0"/>
                        </a:srgbClr>
                      </a:solidFill>
                      <a:prstDash val="solid"/>
                      <a:round/>
                      <a:headEnd type="none" w="sm" len="sm"/>
                      <a:tailEnd type="none" w="sm" len="sm"/>
                    </a:lnL>
                    <a:lnR w="57150" cap="flat" cmpd="sng">
                      <a:solidFill>
                        <a:srgbClr val="FFDE38"/>
                      </a:solidFill>
                      <a:prstDash val="solid"/>
                      <a:round/>
                      <a:headEnd type="none" w="sm" len="sm"/>
                      <a:tailEnd type="none" w="sm" len="sm"/>
                    </a:lnR>
                    <a:lnT w="57150" cap="flat" cmpd="sng">
                      <a:solidFill>
                        <a:srgbClr val="2899D5"/>
                      </a:solidFill>
                      <a:prstDash val="solid"/>
                      <a:round/>
                      <a:headEnd type="none" w="sm" len="sm"/>
                      <a:tailEnd type="none" w="sm" len="sm"/>
                    </a:lnT>
                    <a:lnB w="57150" cap="flat" cmpd="sng">
                      <a:solidFill>
                        <a:srgbClr val="2899D5"/>
                      </a:solidFill>
                      <a:prstDash val="solid"/>
                      <a:round/>
                      <a:headEnd type="none" w="sm" len="sm"/>
                      <a:tailEnd type="none" w="sm" len="sm"/>
                    </a:lnB>
                    <a:solidFill>
                      <a:srgbClr val="283A97"/>
                    </a:solidFill>
                  </a:tcPr>
                </a:tc>
                <a:tc>
                  <a:txBody>
                    <a:bodyPr/>
                    <a:lstStyle/>
                    <a:p>
                      <a:pPr marL="0" marR="0" lvl="0" indent="0" algn="ctr" rtl="0">
                        <a:spcBef>
                          <a:spcPts val="0"/>
                        </a:spcBef>
                        <a:spcAft>
                          <a:spcPts val="0"/>
                        </a:spcAft>
                        <a:buNone/>
                      </a:pPr>
                      <a:endParaRPr sz="2100" b="0" i="0" u="none" strike="noStrike" cap="none">
                        <a:solidFill>
                          <a:schemeClr val="lt1"/>
                        </a:solidFill>
                        <a:latin typeface="Montserrat Medium"/>
                        <a:ea typeface="Montserrat Medium"/>
                        <a:cs typeface="Montserrat Medium"/>
                        <a:sym typeface="Montserrat Medium"/>
                      </a:endParaRPr>
                    </a:p>
                  </a:txBody>
                  <a:tcPr marL="68600" marR="68600" marT="68600" marB="34300" anchor="ctr">
                    <a:lnL w="57150" cap="flat" cmpd="sng">
                      <a:solidFill>
                        <a:srgbClr val="FFDE3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57150" cap="flat" cmpd="sng">
                      <a:solidFill>
                        <a:srgbClr val="FFDE38"/>
                      </a:solidFill>
                      <a:prstDash val="solid"/>
                      <a:round/>
                      <a:headEnd type="none" w="sm" len="sm"/>
                      <a:tailEnd type="none" w="sm" len="sm"/>
                    </a:lnT>
                    <a:lnB w="57150" cap="flat" cmpd="sng">
                      <a:solidFill>
                        <a:srgbClr val="FFDE38"/>
                      </a:solidFill>
                      <a:prstDash val="solid"/>
                      <a:round/>
                      <a:headEnd type="none" w="sm" len="sm"/>
                      <a:tailEnd type="none" w="sm" len="sm"/>
                    </a:lnB>
                    <a:solidFill>
                      <a:srgbClr val="283A97"/>
                    </a:solidFill>
                  </a:tcPr>
                </a:tc>
                <a:extLst>
                  <a:ext uri="{0D108BD9-81ED-4DB2-BD59-A6C34878D82A}">
                    <a16:rowId xmlns:a16="http://schemas.microsoft.com/office/drawing/2014/main" val="10002"/>
                  </a:ext>
                </a:extLst>
              </a:tr>
              <a:tr h="527025">
                <a:tc>
                  <a:txBody>
                    <a:bodyPr/>
                    <a:lstStyle/>
                    <a:p>
                      <a:pPr marL="0" marR="0" lvl="0" indent="0" algn="l" rtl="0">
                        <a:spcBef>
                          <a:spcPts val="0"/>
                        </a:spcBef>
                        <a:spcAft>
                          <a:spcPts val="0"/>
                        </a:spcAft>
                        <a:buNone/>
                      </a:pPr>
                      <a:endParaRPr sz="2100" b="0" i="0" u="none" strike="noStrike" cap="none">
                        <a:latin typeface="Montserrat Medium"/>
                        <a:ea typeface="Montserrat Medium"/>
                        <a:cs typeface="Montserrat Medium"/>
                        <a:sym typeface="Montserrat Medium"/>
                      </a:endParaRPr>
                    </a:p>
                  </a:txBody>
                  <a:tcPr marL="411500" marR="68600" marT="34300" marB="34300" anchor="ctr">
                    <a:lnL w="9525" cap="flat" cmpd="sng">
                      <a:solidFill>
                        <a:srgbClr val="000000">
                          <a:alpha val="0"/>
                        </a:srgbClr>
                      </a:solidFill>
                      <a:prstDash val="solid"/>
                      <a:round/>
                      <a:headEnd type="none" w="sm" len="sm"/>
                      <a:tailEnd type="none" w="sm" len="sm"/>
                    </a:lnL>
                    <a:lnR w="57150" cap="flat" cmpd="sng">
                      <a:solidFill>
                        <a:srgbClr val="FFDE38"/>
                      </a:solidFill>
                      <a:prstDash val="solid"/>
                      <a:round/>
                      <a:headEnd type="none" w="sm" len="sm"/>
                      <a:tailEnd type="none" w="sm" len="sm"/>
                    </a:lnR>
                    <a:lnT w="57150" cap="flat" cmpd="sng">
                      <a:solidFill>
                        <a:srgbClr val="2899D5"/>
                      </a:solidFill>
                      <a:prstDash val="solid"/>
                      <a:round/>
                      <a:headEnd type="none" w="sm" len="sm"/>
                      <a:tailEnd type="none" w="sm" len="sm"/>
                    </a:lnT>
                    <a:lnB w="57150" cap="flat" cmpd="sng">
                      <a:solidFill>
                        <a:srgbClr val="2899D5"/>
                      </a:solidFill>
                      <a:prstDash val="solid"/>
                      <a:round/>
                      <a:headEnd type="none" w="sm" len="sm"/>
                      <a:tailEnd type="none" w="sm" len="sm"/>
                    </a:lnB>
                    <a:solidFill>
                      <a:srgbClr val="283A97"/>
                    </a:solidFill>
                  </a:tcPr>
                </a:tc>
                <a:tc>
                  <a:txBody>
                    <a:bodyPr/>
                    <a:lstStyle/>
                    <a:p>
                      <a:pPr marL="0" marR="0" lvl="0" indent="0" algn="ctr" rtl="0">
                        <a:spcBef>
                          <a:spcPts val="0"/>
                        </a:spcBef>
                        <a:spcAft>
                          <a:spcPts val="0"/>
                        </a:spcAft>
                        <a:buNone/>
                      </a:pPr>
                      <a:endParaRPr sz="2100" b="0" i="0" u="none" strike="noStrike" cap="none">
                        <a:solidFill>
                          <a:schemeClr val="lt1"/>
                        </a:solidFill>
                        <a:latin typeface="Montserrat Medium"/>
                        <a:ea typeface="Montserrat Medium"/>
                        <a:cs typeface="Montserrat Medium"/>
                        <a:sym typeface="Montserrat Medium"/>
                      </a:endParaRPr>
                    </a:p>
                  </a:txBody>
                  <a:tcPr marL="68600" marR="68600" marT="68600" marB="34300" anchor="ctr">
                    <a:lnL w="57150" cap="flat" cmpd="sng">
                      <a:solidFill>
                        <a:srgbClr val="FFDE3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57150" cap="flat" cmpd="sng">
                      <a:solidFill>
                        <a:srgbClr val="FFDE38"/>
                      </a:solidFill>
                      <a:prstDash val="solid"/>
                      <a:round/>
                      <a:headEnd type="none" w="sm" len="sm"/>
                      <a:tailEnd type="none" w="sm" len="sm"/>
                    </a:lnT>
                    <a:lnB w="57150" cap="flat" cmpd="sng">
                      <a:solidFill>
                        <a:srgbClr val="FFDE38"/>
                      </a:solidFill>
                      <a:prstDash val="solid"/>
                      <a:round/>
                      <a:headEnd type="none" w="sm" len="sm"/>
                      <a:tailEnd type="none" w="sm" len="sm"/>
                    </a:lnB>
                    <a:solidFill>
                      <a:srgbClr val="283A97"/>
                    </a:solidFill>
                  </a:tcPr>
                </a:tc>
                <a:extLst>
                  <a:ext uri="{0D108BD9-81ED-4DB2-BD59-A6C34878D82A}">
                    <a16:rowId xmlns:a16="http://schemas.microsoft.com/office/drawing/2014/main" val="10003"/>
                  </a:ext>
                </a:extLst>
              </a:tr>
              <a:tr h="527025">
                <a:tc>
                  <a:txBody>
                    <a:bodyPr/>
                    <a:lstStyle/>
                    <a:p>
                      <a:pPr marL="0" marR="0" lvl="0" indent="0" algn="l" rtl="0">
                        <a:spcBef>
                          <a:spcPts val="0"/>
                        </a:spcBef>
                        <a:spcAft>
                          <a:spcPts val="0"/>
                        </a:spcAft>
                        <a:buNone/>
                      </a:pPr>
                      <a:endParaRPr sz="2100" b="0" i="0" u="none" strike="noStrike" cap="none">
                        <a:latin typeface="Montserrat Medium"/>
                        <a:ea typeface="Montserrat Medium"/>
                        <a:cs typeface="Montserrat Medium"/>
                        <a:sym typeface="Montserrat Medium"/>
                      </a:endParaRPr>
                    </a:p>
                  </a:txBody>
                  <a:tcPr marL="411500" marR="68600" marT="34300" marB="34300" anchor="ctr">
                    <a:lnL w="9525" cap="flat" cmpd="sng">
                      <a:solidFill>
                        <a:srgbClr val="000000">
                          <a:alpha val="0"/>
                        </a:srgbClr>
                      </a:solidFill>
                      <a:prstDash val="solid"/>
                      <a:round/>
                      <a:headEnd type="none" w="sm" len="sm"/>
                      <a:tailEnd type="none" w="sm" len="sm"/>
                    </a:lnL>
                    <a:lnR w="57150" cap="flat" cmpd="sng">
                      <a:solidFill>
                        <a:srgbClr val="FFDE38"/>
                      </a:solidFill>
                      <a:prstDash val="solid"/>
                      <a:round/>
                      <a:headEnd type="none" w="sm" len="sm"/>
                      <a:tailEnd type="none" w="sm" len="sm"/>
                    </a:lnR>
                    <a:lnT w="57150" cap="flat" cmpd="sng">
                      <a:solidFill>
                        <a:srgbClr val="2899D5"/>
                      </a:solidFill>
                      <a:prstDash val="solid"/>
                      <a:round/>
                      <a:headEnd type="none" w="sm" len="sm"/>
                      <a:tailEnd type="none" w="sm" len="sm"/>
                    </a:lnT>
                    <a:lnB w="57150" cap="flat" cmpd="sng">
                      <a:solidFill>
                        <a:srgbClr val="2899D5"/>
                      </a:solidFill>
                      <a:prstDash val="solid"/>
                      <a:round/>
                      <a:headEnd type="none" w="sm" len="sm"/>
                      <a:tailEnd type="none" w="sm" len="sm"/>
                    </a:lnB>
                    <a:solidFill>
                      <a:srgbClr val="283A97"/>
                    </a:solidFill>
                  </a:tcPr>
                </a:tc>
                <a:tc>
                  <a:txBody>
                    <a:bodyPr/>
                    <a:lstStyle/>
                    <a:p>
                      <a:pPr marL="0" marR="0" lvl="0" indent="0" algn="ctr" rtl="0">
                        <a:spcBef>
                          <a:spcPts val="0"/>
                        </a:spcBef>
                        <a:spcAft>
                          <a:spcPts val="0"/>
                        </a:spcAft>
                        <a:buNone/>
                      </a:pPr>
                      <a:endParaRPr sz="2100" b="0" i="0" u="none" strike="noStrike" cap="none">
                        <a:solidFill>
                          <a:schemeClr val="lt1"/>
                        </a:solidFill>
                        <a:latin typeface="Montserrat Medium"/>
                        <a:ea typeface="Montserrat Medium"/>
                        <a:cs typeface="Montserrat Medium"/>
                        <a:sym typeface="Montserrat Medium"/>
                      </a:endParaRPr>
                    </a:p>
                  </a:txBody>
                  <a:tcPr marL="68600" marR="68600" marT="68600" marB="34300" anchor="ctr">
                    <a:lnL w="57150" cap="flat" cmpd="sng">
                      <a:solidFill>
                        <a:srgbClr val="FFDE3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57150" cap="flat" cmpd="sng">
                      <a:solidFill>
                        <a:srgbClr val="FFDE38"/>
                      </a:solidFill>
                      <a:prstDash val="solid"/>
                      <a:round/>
                      <a:headEnd type="none" w="sm" len="sm"/>
                      <a:tailEnd type="none" w="sm" len="sm"/>
                    </a:lnT>
                    <a:lnB w="57150" cap="flat" cmpd="sng">
                      <a:solidFill>
                        <a:srgbClr val="FFDE38"/>
                      </a:solidFill>
                      <a:prstDash val="solid"/>
                      <a:round/>
                      <a:headEnd type="none" w="sm" len="sm"/>
                      <a:tailEnd type="none" w="sm" len="sm"/>
                    </a:lnB>
                    <a:solidFill>
                      <a:srgbClr val="283A97"/>
                    </a:solidFill>
                  </a:tcPr>
                </a:tc>
                <a:extLst>
                  <a:ext uri="{0D108BD9-81ED-4DB2-BD59-A6C34878D82A}">
                    <a16:rowId xmlns:a16="http://schemas.microsoft.com/office/drawing/2014/main" val="10004"/>
                  </a:ext>
                </a:extLst>
              </a:tr>
              <a:tr h="527025">
                <a:tc>
                  <a:txBody>
                    <a:bodyPr/>
                    <a:lstStyle/>
                    <a:p>
                      <a:pPr marL="0" marR="0" lvl="0" indent="0" algn="l" rtl="0">
                        <a:spcBef>
                          <a:spcPts val="0"/>
                        </a:spcBef>
                        <a:spcAft>
                          <a:spcPts val="0"/>
                        </a:spcAft>
                        <a:buNone/>
                      </a:pPr>
                      <a:endParaRPr sz="2100" b="0" i="0" u="none" strike="noStrike" cap="none">
                        <a:latin typeface="Montserrat Medium"/>
                        <a:ea typeface="Montserrat Medium"/>
                        <a:cs typeface="Montserrat Medium"/>
                        <a:sym typeface="Montserrat Medium"/>
                      </a:endParaRPr>
                    </a:p>
                  </a:txBody>
                  <a:tcPr marL="411500" marR="68600" marT="34300" marB="34300" anchor="ctr">
                    <a:lnL w="9525" cap="flat" cmpd="sng">
                      <a:solidFill>
                        <a:srgbClr val="000000">
                          <a:alpha val="0"/>
                        </a:srgbClr>
                      </a:solidFill>
                      <a:prstDash val="solid"/>
                      <a:round/>
                      <a:headEnd type="none" w="sm" len="sm"/>
                      <a:tailEnd type="none" w="sm" len="sm"/>
                    </a:lnL>
                    <a:lnR w="57150" cap="flat" cmpd="sng">
                      <a:solidFill>
                        <a:srgbClr val="FFDE38"/>
                      </a:solidFill>
                      <a:prstDash val="solid"/>
                      <a:round/>
                      <a:headEnd type="none" w="sm" len="sm"/>
                      <a:tailEnd type="none" w="sm" len="sm"/>
                    </a:lnR>
                    <a:lnT w="57150" cap="flat" cmpd="sng">
                      <a:solidFill>
                        <a:srgbClr val="2899D5"/>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83A97"/>
                    </a:solidFill>
                  </a:tcPr>
                </a:tc>
                <a:tc>
                  <a:txBody>
                    <a:bodyPr/>
                    <a:lstStyle/>
                    <a:p>
                      <a:pPr marL="0" marR="0" lvl="0" indent="0" algn="ctr" rtl="0">
                        <a:spcBef>
                          <a:spcPts val="0"/>
                        </a:spcBef>
                        <a:spcAft>
                          <a:spcPts val="0"/>
                        </a:spcAft>
                        <a:buNone/>
                      </a:pPr>
                      <a:endParaRPr sz="2100" b="0" i="0" u="none" strike="noStrike" cap="none">
                        <a:solidFill>
                          <a:schemeClr val="lt1"/>
                        </a:solidFill>
                        <a:latin typeface="Montserrat Medium"/>
                        <a:ea typeface="Montserrat Medium"/>
                        <a:cs typeface="Montserrat Medium"/>
                        <a:sym typeface="Montserrat Medium"/>
                      </a:endParaRPr>
                    </a:p>
                  </a:txBody>
                  <a:tcPr marL="68600" marR="68600" marT="68600" marB="34300" anchor="ctr">
                    <a:lnL w="57150" cap="flat" cmpd="sng">
                      <a:solidFill>
                        <a:srgbClr val="FFDE3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57150" cap="flat" cmpd="sng">
                      <a:solidFill>
                        <a:srgbClr val="FFDE38"/>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83A97"/>
                    </a:solidFill>
                  </a:tcPr>
                </a:tc>
                <a:extLst>
                  <a:ext uri="{0D108BD9-81ED-4DB2-BD59-A6C34878D82A}">
                    <a16:rowId xmlns:a16="http://schemas.microsoft.com/office/drawing/2014/main" val="10005"/>
                  </a:ext>
                </a:extLst>
              </a:tr>
            </a:tbl>
          </a:graphicData>
        </a:graphic>
      </p:graphicFrame>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rgbClr val="2899D5"/>
                </a:solidFill>
                <a:latin typeface="Montserrat Medium"/>
                <a:ea typeface="Montserrat Medium"/>
                <a:cs typeface="Montserrat Medium"/>
                <a:sym typeface="Montserrat Medium"/>
              </a:defRPr>
            </a:lvl1pPr>
            <a:lvl2pPr marR="0" lvl="1" algn="l" rtl="0">
              <a:lnSpc>
                <a:spcPct val="90000"/>
              </a:lnSpc>
              <a:spcBef>
                <a:spcPts val="0"/>
              </a:spcBef>
              <a:spcAft>
                <a:spcPts val="0"/>
              </a:spcAft>
              <a:buSzPts val="1100"/>
              <a:buNone/>
              <a:defRPr sz="3300" b="0" i="0" u="none" strike="noStrike" cap="none">
                <a:solidFill>
                  <a:srgbClr val="2899D5"/>
                </a:solidFill>
                <a:latin typeface="Montserrat Medium"/>
                <a:ea typeface="Montserrat Medium"/>
                <a:cs typeface="Montserrat Medium"/>
                <a:sym typeface="Montserrat Medium"/>
              </a:defRPr>
            </a:lvl2pPr>
            <a:lvl3pPr marR="0" lvl="2" algn="l" rtl="0">
              <a:lnSpc>
                <a:spcPct val="90000"/>
              </a:lnSpc>
              <a:spcBef>
                <a:spcPts val="0"/>
              </a:spcBef>
              <a:spcAft>
                <a:spcPts val="0"/>
              </a:spcAft>
              <a:buSzPts val="1100"/>
              <a:buNone/>
              <a:defRPr sz="3300" b="0" i="0" u="none" strike="noStrike" cap="none">
                <a:solidFill>
                  <a:srgbClr val="2899D5"/>
                </a:solidFill>
                <a:latin typeface="Montserrat Medium"/>
                <a:ea typeface="Montserrat Medium"/>
                <a:cs typeface="Montserrat Medium"/>
                <a:sym typeface="Montserrat Medium"/>
              </a:defRPr>
            </a:lvl3pPr>
            <a:lvl4pPr marR="0" lvl="3" algn="l" rtl="0">
              <a:lnSpc>
                <a:spcPct val="90000"/>
              </a:lnSpc>
              <a:spcBef>
                <a:spcPts val="0"/>
              </a:spcBef>
              <a:spcAft>
                <a:spcPts val="0"/>
              </a:spcAft>
              <a:buSzPts val="1100"/>
              <a:buNone/>
              <a:defRPr sz="3300" b="0" i="0" u="none" strike="noStrike" cap="none">
                <a:solidFill>
                  <a:srgbClr val="2899D5"/>
                </a:solidFill>
                <a:latin typeface="Montserrat Medium"/>
                <a:ea typeface="Montserrat Medium"/>
                <a:cs typeface="Montserrat Medium"/>
                <a:sym typeface="Montserrat Medium"/>
              </a:defRPr>
            </a:lvl4pPr>
            <a:lvl5pPr marR="0" lvl="4" algn="l" rtl="0">
              <a:lnSpc>
                <a:spcPct val="90000"/>
              </a:lnSpc>
              <a:spcBef>
                <a:spcPts val="0"/>
              </a:spcBef>
              <a:spcAft>
                <a:spcPts val="0"/>
              </a:spcAft>
              <a:buSzPts val="1100"/>
              <a:buNone/>
              <a:defRPr sz="3300" b="0" i="0" u="none" strike="noStrike" cap="none">
                <a:solidFill>
                  <a:srgbClr val="2899D5"/>
                </a:solidFill>
                <a:latin typeface="Montserrat Medium"/>
                <a:ea typeface="Montserrat Medium"/>
                <a:cs typeface="Montserrat Medium"/>
                <a:sym typeface="Montserrat Medium"/>
              </a:defRPr>
            </a:lvl5pPr>
            <a:lvl6pPr marR="0" lvl="5" algn="l" rtl="0">
              <a:lnSpc>
                <a:spcPct val="90000"/>
              </a:lnSpc>
              <a:spcBef>
                <a:spcPts val="0"/>
              </a:spcBef>
              <a:spcAft>
                <a:spcPts val="0"/>
              </a:spcAft>
              <a:buSzPts val="1100"/>
              <a:buNone/>
              <a:defRPr sz="3300" b="0" i="0" u="none" strike="noStrike" cap="none">
                <a:solidFill>
                  <a:srgbClr val="2899D5"/>
                </a:solidFill>
                <a:latin typeface="Montserrat Medium"/>
                <a:ea typeface="Montserrat Medium"/>
                <a:cs typeface="Montserrat Medium"/>
                <a:sym typeface="Montserrat Medium"/>
              </a:defRPr>
            </a:lvl6pPr>
            <a:lvl7pPr marR="0" lvl="6" algn="l" rtl="0">
              <a:lnSpc>
                <a:spcPct val="90000"/>
              </a:lnSpc>
              <a:spcBef>
                <a:spcPts val="0"/>
              </a:spcBef>
              <a:spcAft>
                <a:spcPts val="0"/>
              </a:spcAft>
              <a:buSzPts val="1100"/>
              <a:buNone/>
              <a:defRPr sz="3300" b="0" i="0" u="none" strike="noStrike" cap="none">
                <a:solidFill>
                  <a:srgbClr val="2899D5"/>
                </a:solidFill>
                <a:latin typeface="Montserrat Medium"/>
                <a:ea typeface="Montserrat Medium"/>
                <a:cs typeface="Montserrat Medium"/>
                <a:sym typeface="Montserrat Medium"/>
              </a:defRPr>
            </a:lvl7pPr>
            <a:lvl8pPr marR="0" lvl="7" algn="l" rtl="0">
              <a:lnSpc>
                <a:spcPct val="90000"/>
              </a:lnSpc>
              <a:spcBef>
                <a:spcPts val="0"/>
              </a:spcBef>
              <a:spcAft>
                <a:spcPts val="0"/>
              </a:spcAft>
              <a:buSzPts val="1100"/>
              <a:buNone/>
              <a:defRPr sz="3300" b="0" i="0" u="none" strike="noStrike" cap="none">
                <a:solidFill>
                  <a:srgbClr val="2899D5"/>
                </a:solidFill>
                <a:latin typeface="Montserrat Medium"/>
                <a:ea typeface="Montserrat Medium"/>
                <a:cs typeface="Montserrat Medium"/>
                <a:sym typeface="Montserrat Medium"/>
              </a:defRPr>
            </a:lvl8pPr>
            <a:lvl9pPr marR="0" lvl="8" algn="l" rtl="0">
              <a:lnSpc>
                <a:spcPct val="90000"/>
              </a:lnSpc>
              <a:spcBef>
                <a:spcPts val="0"/>
              </a:spcBef>
              <a:spcAft>
                <a:spcPts val="0"/>
              </a:spcAft>
              <a:buSzPts val="1100"/>
              <a:buNone/>
              <a:defRPr sz="3300" b="0" i="0" u="none" strike="noStrike" cap="none">
                <a:solidFill>
                  <a:srgbClr val="2899D5"/>
                </a:solidFill>
                <a:latin typeface="Montserrat Medium"/>
                <a:ea typeface="Montserrat Medium"/>
                <a:cs typeface="Montserrat Medium"/>
                <a:sym typeface="Montserrat Medium"/>
              </a:defRPr>
            </a:lvl9pPr>
          </a:lstStyle>
          <a:p>
            <a:endParaRPr/>
          </a:p>
        </p:txBody>
      </p:sp>
      <p:sp>
        <p:nvSpPr>
          <p:cNvPr id="11" name="Google Shape;11;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283A97"/>
              </a:buClr>
              <a:buSzPts val="2100"/>
              <a:buFont typeface="Arial"/>
              <a:buChar char="•"/>
              <a:defRPr sz="2100" b="1" i="0" u="none" strike="noStrike" cap="none">
                <a:solidFill>
                  <a:srgbClr val="283A97"/>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ontserrat"/>
                <a:ea typeface="Montserrat"/>
                <a:cs typeface="Montserrat"/>
                <a:sym typeface="Montserrat"/>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ctrTitle"/>
          </p:nvPr>
        </p:nvSpPr>
        <p:spPr>
          <a:xfrm>
            <a:off x="812550" y="2857850"/>
            <a:ext cx="7435500" cy="1790700"/>
          </a:xfrm>
          <a:prstGeom prst="rect">
            <a:avLst/>
          </a:prstGeom>
          <a:noFill/>
          <a:ln>
            <a:noFill/>
          </a:ln>
        </p:spPr>
        <p:txBody>
          <a:bodyPr spcFirstLastPara="1" wrap="square" lIns="68575" tIns="34275" rIns="68575" bIns="34275" anchor="b" anchorCtr="0">
            <a:noAutofit/>
          </a:bodyPr>
          <a:lstStyle/>
          <a:p>
            <a:pPr marL="0" lvl="0" indent="0" algn="ctr" rtl="0">
              <a:lnSpc>
                <a:spcPct val="115000"/>
              </a:lnSpc>
              <a:spcBef>
                <a:spcPts val="0"/>
              </a:spcBef>
              <a:spcAft>
                <a:spcPts val="0"/>
              </a:spcAft>
              <a:buNone/>
            </a:pPr>
            <a:r>
              <a:rPr lang="en-US" sz="5000"/>
              <a:t>Introductory Lesson</a:t>
            </a:r>
            <a:endParaRPr sz="5000"/>
          </a:p>
        </p:txBody>
      </p:sp>
      <p:pic>
        <p:nvPicPr>
          <p:cNvPr id="252" name="Google Shape;252;p31"/>
          <p:cNvPicPr preferRelativeResize="0"/>
          <p:nvPr/>
        </p:nvPicPr>
        <p:blipFill>
          <a:blip r:embed="rId3">
            <a:alphaModFix/>
          </a:blip>
          <a:stretch>
            <a:fillRect/>
          </a:stretch>
        </p:blipFill>
        <p:spPr>
          <a:xfrm>
            <a:off x="1544747" y="378025"/>
            <a:ext cx="5971099" cy="3463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3"/>
          <p:cNvSpPr txBox="1"/>
          <p:nvPr/>
        </p:nvSpPr>
        <p:spPr>
          <a:xfrm>
            <a:off x="870850" y="648875"/>
            <a:ext cx="33927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300">
                <a:solidFill>
                  <a:srgbClr val="283A97"/>
                </a:solidFill>
                <a:latin typeface="Montserrat"/>
                <a:ea typeface="Montserrat"/>
                <a:cs typeface="Montserrat"/>
                <a:sym typeface="Montserrat"/>
              </a:rPr>
              <a:t>Once finished, view your results. </a:t>
            </a:r>
            <a:endParaRPr sz="2300">
              <a:solidFill>
                <a:srgbClr val="283A97"/>
              </a:solidFill>
              <a:latin typeface="Montserrat"/>
              <a:ea typeface="Montserrat"/>
              <a:cs typeface="Montserrat"/>
              <a:sym typeface="Montserrat"/>
            </a:endParaRPr>
          </a:p>
          <a:p>
            <a:pPr marL="0" lvl="0" indent="0" algn="l" rtl="0">
              <a:lnSpc>
                <a:spcPct val="115000"/>
              </a:lnSpc>
              <a:spcBef>
                <a:spcPts val="1600"/>
              </a:spcBef>
              <a:spcAft>
                <a:spcPts val="1600"/>
              </a:spcAft>
              <a:buNone/>
            </a:pPr>
            <a:r>
              <a:rPr lang="en-US" sz="2300">
                <a:solidFill>
                  <a:srgbClr val="283A97"/>
                </a:solidFill>
                <a:latin typeface="Montserrat"/>
                <a:ea typeface="Montserrat"/>
                <a:cs typeface="Montserrat"/>
                <a:sym typeface="Montserrat"/>
              </a:rPr>
              <a:t>Add the results to the table in </a:t>
            </a:r>
            <a:r>
              <a:rPr lang="en-US" sz="2300" b="1">
                <a:solidFill>
                  <a:srgbClr val="283A97"/>
                </a:solidFill>
                <a:latin typeface="Montserrat"/>
                <a:ea typeface="Montserrat"/>
                <a:cs typeface="Montserrat"/>
                <a:sym typeface="Montserrat"/>
              </a:rPr>
              <a:t>Section II </a:t>
            </a:r>
            <a:r>
              <a:rPr lang="en-US" sz="2300">
                <a:solidFill>
                  <a:srgbClr val="283A97"/>
                </a:solidFill>
                <a:latin typeface="Montserrat"/>
                <a:ea typeface="Montserrat"/>
                <a:cs typeface="Montserrat"/>
                <a:sym typeface="Montserrat"/>
              </a:rPr>
              <a:t>of your worksheet. </a:t>
            </a:r>
            <a:endParaRPr sz="2300">
              <a:solidFill>
                <a:srgbClr val="283A97"/>
              </a:solidFill>
              <a:latin typeface="Montserrat"/>
              <a:ea typeface="Montserrat"/>
              <a:cs typeface="Montserrat"/>
              <a:sym typeface="Montserrat"/>
            </a:endParaRPr>
          </a:p>
        </p:txBody>
      </p:sp>
      <p:pic>
        <p:nvPicPr>
          <p:cNvPr id="335" name="Google Shape;335;p43"/>
          <p:cNvPicPr preferRelativeResize="0"/>
          <p:nvPr/>
        </p:nvPicPr>
        <p:blipFill>
          <a:blip r:embed="rId3">
            <a:alphaModFix/>
          </a:blip>
          <a:stretch>
            <a:fillRect/>
          </a:stretch>
        </p:blipFill>
        <p:spPr>
          <a:xfrm>
            <a:off x="4337825" y="715475"/>
            <a:ext cx="4229900" cy="1884225"/>
          </a:xfrm>
          <a:prstGeom prst="rect">
            <a:avLst/>
          </a:prstGeom>
          <a:noFill/>
          <a:ln w="28575" cap="flat" cmpd="sng">
            <a:solidFill>
              <a:schemeClr val="dk2"/>
            </a:solidFill>
            <a:prstDash val="solid"/>
            <a:round/>
            <a:headEnd type="none" w="sm" len="sm"/>
            <a:tailEnd type="none" w="sm" len="sm"/>
          </a:ln>
        </p:spPr>
      </p:pic>
      <p:pic>
        <p:nvPicPr>
          <p:cNvPr id="336" name="Google Shape;336;p43"/>
          <p:cNvPicPr preferRelativeResize="0"/>
          <p:nvPr/>
        </p:nvPicPr>
        <p:blipFill>
          <a:blip r:embed="rId4">
            <a:alphaModFix/>
          </a:blip>
          <a:stretch>
            <a:fillRect/>
          </a:stretch>
        </p:blipFill>
        <p:spPr>
          <a:xfrm>
            <a:off x="2822475" y="2992125"/>
            <a:ext cx="5839225" cy="1505150"/>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4"/>
          <p:cNvSpPr txBox="1"/>
          <p:nvPr/>
        </p:nvSpPr>
        <p:spPr>
          <a:xfrm>
            <a:off x="827425" y="606150"/>
            <a:ext cx="36207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2400">
                <a:solidFill>
                  <a:srgbClr val="283A97"/>
                </a:solidFill>
                <a:latin typeface="Montserrat"/>
                <a:ea typeface="Montserrat"/>
                <a:cs typeface="Montserrat"/>
                <a:sym typeface="Montserrat"/>
              </a:rPr>
              <a:t>To learn more about a personality type, click the        icon next to the category title. </a:t>
            </a:r>
            <a:endParaRPr sz="2400">
              <a:solidFill>
                <a:srgbClr val="283A97"/>
              </a:solidFill>
              <a:latin typeface="Montserrat"/>
              <a:ea typeface="Montserrat"/>
              <a:cs typeface="Montserrat"/>
              <a:sym typeface="Montserrat"/>
            </a:endParaRPr>
          </a:p>
        </p:txBody>
      </p:sp>
      <p:pic>
        <p:nvPicPr>
          <p:cNvPr id="342" name="Google Shape;342;p44"/>
          <p:cNvPicPr preferRelativeResize="0"/>
          <p:nvPr/>
        </p:nvPicPr>
        <p:blipFill>
          <a:blip r:embed="rId3">
            <a:alphaModFix/>
          </a:blip>
          <a:stretch>
            <a:fillRect/>
          </a:stretch>
        </p:blipFill>
        <p:spPr>
          <a:xfrm>
            <a:off x="861025" y="2523400"/>
            <a:ext cx="3748750" cy="1669900"/>
          </a:xfrm>
          <a:prstGeom prst="rect">
            <a:avLst/>
          </a:prstGeom>
          <a:noFill/>
          <a:ln w="28575" cap="flat" cmpd="sng">
            <a:solidFill>
              <a:schemeClr val="dk2"/>
            </a:solidFill>
            <a:prstDash val="solid"/>
            <a:round/>
            <a:headEnd type="none" w="sm" len="sm"/>
            <a:tailEnd type="none" w="sm" len="sm"/>
          </a:ln>
        </p:spPr>
      </p:pic>
      <p:pic>
        <p:nvPicPr>
          <p:cNvPr id="343" name="Google Shape;343;p44"/>
          <p:cNvPicPr preferRelativeResize="0"/>
          <p:nvPr/>
        </p:nvPicPr>
        <p:blipFill>
          <a:blip r:embed="rId4">
            <a:alphaModFix/>
          </a:blip>
          <a:stretch>
            <a:fillRect/>
          </a:stretch>
        </p:blipFill>
        <p:spPr>
          <a:xfrm>
            <a:off x="4922224" y="457200"/>
            <a:ext cx="3612176" cy="3096151"/>
          </a:xfrm>
          <a:prstGeom prst="rect">
            <a:avLst/>
          </a:prstGeom>
          <a:noFill/>
          <a:ln w="28575" cap="flat" cmpd="sng">
            <a:solidFill>
              <a:schemeClr val="dk2"/>
            </a:solidFill>
            <a:prstDash val="solid"/>
            <a:round/>
            <a:headEnd type="none" w="sm" len="sm"/>
            <a:tailEnd type="none" w="sm" len="sm"/>
          </a:ln>
        </p:spPr>
      </p:pic>
      <p:sp>
        <p:nvSpPr>
          <p:cNvPr id="344" name="Google Shape;344;p44"/>
          <p:cNvSpPr/>
          <p:nvPr/>
        </p:nvSpPr>
        <p:spPr>
          <a:xfrm>
            <a:off x="3827825" y="2574150"/>
            <a:ext cx="1170600" cy="574800"/>
          </a:xfrm>
          <a:prstGeom prst="notchedRightArrow">
            <a:avLst>
              <a:gd name="adj1" fmla="val 50000"/>
              <a:gd name="adj2" fmla="val 50000"/>
            </a:avLst>
          </a:prstGeom>
          <a:solidFill>
            <a:srgbClr val="FFDE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5" name="Google Shape;345;p44"/>
          <p:cNvPicPr preferRelativeResize="0"/>
          <p:nvPr/>
        </p:nvPicPr>
        <p:blipFill rotWithShape="1">
          <a:blip r:embed="rId5">
            <a:alphaModFix/>
          </a:blip>
          <a:srcRect t="4930" b="8422"/>
          <a:stretch/>
        </p:blipFill>
        <p:spPr>
          <a:xfrm>
            <a:off x="1475400" y="1493175"/>
            <a:ext cx="518500" cy="533475"/>
          </a:xfrm>
          <a:prstGeom prst="rect">
            <a:avLst/>
          </a:prstGeom>
          <a:noFill/>
          <a:ln>
            <a:noFill/>
          </a:ln>
        </p:spPr>
      </p:pic>
      <p:sp>
        <p:nvSpPr>
          <p:cNvPr id="346" name="Google Shape;346;p44"/>
          <p:cNvSpPr txBox="1"/>
          <p:nvPr/>
        </p:nvSpPr>
        <p:spPr>
          <a:xfrm>
            <a:off x="4922225" y="3632725"/>
            <a:ext cx="2545500" cy="61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2400">
                <a:solidFill>
                  <a:srgbClr val="283A97"/>
                </a:solidFill>
                <a:latin typeface="Montserrat"/>
                <a:ea typeface="Montserrat"/>
                <a:cs typeface="Montserrat"/>
                <a:sym typeface="Montserrat"/>
              </a:rPr>
              <a:t>Click </a:t>
            </a:r>
            <a:r>
              <a:rPr lang="en-US" sz="2400" b="1">
                <a:solidFill>
                  <a:srgbClr val="283A97"/>
                </a:solidFill>
                <a:latin typeface="Montserrat"/>
                <a:ea typeface="Montserrat"/>
                <a:cs typeface="Montserrat"/>
                <a:sym typeface="Montserrat"/>
              </a:rPr>
              <a:t>Continue </a:t>
            </a:r>
            <a:r>
              <a:rPr lang="en-US" sz="2400">
                <a:solidFill>
                  <a:srgbClr val="283A97"/>
                </a:solidFill>
                <a:latin typeface="Montserrat"/>
                <a:ea typeface="Montserrat"/>
                <a:cs typeface="Montserrat"/>
                <a:sym typeface="Montserrat"/>
              </a:rPr>
              <a:t>to proceed...</a:t>
            </a:r>
            <a:endParaRPr sz="2400">
              <a:solidFill>
                <a:srgbClr val="283A97"/>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5"/>
          <p:cNvSpPr txBox="1"/>
          <p:nvPr/>
        </p:nvSpPr>
        <p:spPr>
          <a:xfrm>
            <a:off x="758225" y="482321"/>
            <a:ext cx="3391500" cy="451170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2300" dirty="0">
                <a:solidFill>
                  <a:srgbClr val="283A97"/>
                </a:solidFill>
                <a:latin typeface="Montserrat"/>
                <a:ea typeface="Montserrat"/>
                <a:cs typeface="Montserrat"/>
                <a:sym typeface="Montserrat"/>
              </a:rPr>
              <a:t>If this is your first time logging in, this will pop up: add additional email contacts to your </a:t>
            </a:r>
            <a:r>
              <a:rPr lang="en-US" sz="2300" dirty="0" err="1">
                <a:solidFill>
                  <a:srgbClr val="283A97"/>
                </a:solidFill>
                <a:latin typeface="Montserrat"/>
                <a:ea typeface="Montserrat"/>
                <a:cs typeface="Montserrat"/>
                <a:sym typeface="Montserrat"/>
              </a:rPr>
              <a:t>MajorClarity</a:t>
            </a:r>
            <a:r>
              <a:rPr lang="en-US" sz="2300" dirty="0">
                <a:solidFill>
                  <a:srgbClr val="283A97"/>
                </a:solidFill>
                <a:latin typeface="Montserrat"/>
                <a:ea typeface="Montserrat"/>
                <a:cs typeface="Montserrat"/>
                <a:sym typeface="Montserrat"/>
              </a:rPr>
              <a:t> account. </a:t>
            </a:r>
            <a:endParaRPr sz="2300" dirty="0">
              <a:solidFill>
                <a:srgbClr val="283A97"/>
              </a:solidFill>
              <a:latin typeface="Montserrat"/>
              <a:ea typeface="Montserrat"/>
              <a:cs typeface="Montserrat"/>
              <a:sym typeface="Montserrat"/>
            </a:endParaRPr>
          </a:p>
        </p:txBody>
      </p:sp>
      <p:pic>
        <p:nvPicPr>
          <p:cNvPr id="352" name="Google Shape;352;p45"/>
          <p:cNvPicPr preferRelativeResize="0"/>
          <p:nvPr/>
        </p:nvPicPr>
        <p:blipFill>
          <a:blip r:embed="rId3">
            <a:alphaModFix/>
          </a:blip>
          <a:stretch>
            <a:fillRect/>
          </a:stretch>
        </p:blipFill>
        <p:spPr>
          <a:xfrm>
            <a:off x="4142725" y="993575"/>
            <a:ext cx="4243050" cy="3069550"/>
          </a:xfrm>
          <a:prstGeom prst="rect">
            <a:avLst/>
          </a:prstGeom>
          <a:noFill/>
          <a:ln w="28575" cap="flat" cmpd="sng">
            <a:solidFill>
              <a:schemeClr val="dk2"/>
            </a:solidFill>
            <a:prstDash val="solid"/>
            <a:round/>
            <a:headEnd type="none" w="sm" len="sm"/>
            <a:tailEnd type="none" w="sm" len="sm"/>
          </a:ln>
        </p:spPr>
      </p:pic>
      <p:sp>
        <p:nvSpPr>
          <p:cNvPr id="353" name="Google Shape;353;p45"/>
          <p:cNvSpPr txBox="1"/>
          <p:nvPr/>
        </p:nvSpPr>
        <p:spPr>
          <a:xfrm>
            <a:off x="751225" y="3248429"/>
            <a:ext cx="3319500" cy="162939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2400" dirty="0">
                <a:solidFill>
                  <a:srgbClr val="283A97"/>
                </a:solidFill>
                <a:latin typeface="Montserrat"/>
                <a:ea typeface="Montserrat"/>
                <a:cs typeface="Montserrat"/>
                <a:sym typeface="Montserrat"/>
              </a:rPr>
              <a:t>Click </a:t>
            </a:r>
            <a:r>
              <a:rPr lang="en-US" sz="2400" b="1" dirty="0">
                <a:solidFill>
                  <a:srgbClr val="283A97"/>
                </a:solidFill>
                <a:latin typeface="Montserrat"/>
                <a:ea typeface="Montserrat"/>
                <a:cs typeface="Montserrat"/>
                <a:sym typeface="Montserrat"/>
              </a:rPr>
              <a:t>Skip this step</a:t>
            </a:r>
            <a:endParaRPr sz="2400" dirty="0">
              <a:solidFill>
                <a:srgbClr val="283A97"/>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6"/>
          <p:cNvSpPr/>
          <p:nvPr/>
        </p:nvSpPr>
        <p:spPr>
          <a:xfrm>
            <a:off x="5306000" y="886045"/>
            <a:ext cx="3050100" cy="3186900"/>
          </a:xfrm>
          <a:prstGeom prst="rect">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6"/>
          <p:cNvSpPr txBox="1"/>
          <p:nvPr/>
        </p:nvSpPr>
        <p:spPr>
          <a:xfrm>
            <a:off x="894400" y="538350"/>
            <a:ext cx="423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700">
                <a:solidFill>
                  <a:srgbClr val="283A97"/>
                </a:solidFill>
                <a:latin typeface="Montserrat"/>
                <a:ea typeface="Montserrat"/>
                <a:cs typeface="Montserrat"/>
                <a:sym typeface="Montserrat"/>
              </a:rPr>
              <a:t>Before you begin exploring careers, </a:t>
            </a:r>
            <a:r>
              <a:rPr lang="en-US" sz="2700" b="1">
                <a:solidFill>
                  <a:srgbClr val="283A97"/>
                </a:solidFill>
                <a:latin typeface="Montserrat"/>
                <a:ea typeface="Montserrat"/>
                <a:cs typeface="Montserrat"/>
                <a:sym typeface="Montserrat"/>
              </a:rPr>
              <a:t>update your profile.</a:t>
            </a:r>
            <a:endParaRPr sz="2700">
              <a:solidFill>
                <a:srgbClr val="283A97"/>
              </a:solidFill>
              <a:latin typeface="Montserrat"/>
              <a:ea typeface="Montserrat"/>
              <a:cs typeface="Montserrat"/>
              <a:sym typeface="Montserrat"/>
            </a:endParaRPr>
          </a:p>
          <a:p>
            <a:pPr marL="0" lvl="0" indent="0" algn="l" rtl="0">
              <a:lnSpc>
                <a:spcPct val="115000"/>
              </a:lnSpc>
              <a:spcBef>
                <a:spcPts val="1600"/>
              </a:spcBef>
              <a:spcAft>
                <a:spcPts val="1600"/>
              </a:spcAft>
              <a:buNone/>
            </a:pPr>
            <a:r>
              <a:rPr lang="en-US" sz="2700">
                <a:solidFill>
                  <a:srgbClr val="283A97"/>
                </a:solidFill>
                <a:latin typeface="Montserrat"/>
                <a:ea typeface="Montserrat"/>
                <a:cs typeface="Montserrat"/>
                <a:sym typeface="Montserrat"/>
              </a:rPr>
              <a:t>Click the </a:t>
            </a:r>
            <a:r>
              <a:rPr lang="en-US" sz="2700" b="1">
                <a:solidFill>
                  <a:srgbClr val="283A97"/>
                </a:solidFill>
                <a:latin typeface="Montserrat"/>
                <a:ea typeface="Montserrat"/>
                <a:cs typeface="Montserrat"/>
                <a:sym typeface="Montserrat"/>
              </a:rPr>
              <a:t>“Edit your profile”</a:t>
            </a:r>
            <a:r>
              <a:rPr lang="en-US" sz="2700">
                <a:solidFill>
                  <a:srgbClr val="283A97"/>
                </a:solidFill>
                <a:latin typeface="Montserrat"/>
                <a:ea typeface="Montserrat"/>
                <a:cs typeface="Montserrat"/>
                <a:sym typeface="Montserrat"/>
              </a:rPr>
              <a:t> link beneath the user icon on the menu bar.</a:t>
            </a:r>
            <a:endParaRPr sz="2700">
              <a:solidFill>
                <a:srgbClr val="283A97"/>
              </a:solidFill>
              <a:latin typeface="Montserrat"/>
              <a:ea typeface="Montserrat"/>
              <a:cs typeface="Montserrat"/>
              <a:sym typeface="Montserrat"/>
            </a:endParaRPr>
          </a:p>
        </p:txBody>
      </p:sp>
      <p:pic>
        <p:nvPicPr>
          <p:cNvPr id="360" name="Google Shape;360;p46"/>
          <p:cNvPicPr preferRelativeResize="0"/>
          <p:nvPr/>
        </p:nvPicPr>
        <p:blipFill>
          <a:blip r:embed="rId3">
            <a:alphaModFix/>
          </a:blip>
          <a:stretch>
            <a:fillRect/>
          </a:stretch>
        </p:blipFill>
        <p:spPr>
          <a:xfrm>
            <a:off x="5374375" y="1010750"/>
            <a:ext cx="2880700" cy="2038500"/>
          </a:xfrm>
          <a:prstGeom prst="rect">
            <a:avLst/>
          </a:prstGeom>
          <a:noFill/>
          <a:ln>
            <a:noFill/>
          </a:ln>
        </p:spPr>
      </p:pic>
      <p:pic>
        <p:nvPicPr>
          <p:cNvPr id="361" name="Google Shape;361;p46"/>
          <p:cNvPicPr preferRelativeResize="0"/>
          <p:nvPr/>
        </p:nvPicPr>
        <p:blipFill>
          <a:blip r:embed="rId4">
            <a:alphaModFix/>
          </a:blip>
          <a:stretch>
            <a:fillRect/>
          </a:stretch>
        </p:blipFill>
        <p:spPr>
          <a:xfrm>
            <a:off x="5547900" y="3329825"/>
            <a:ext cx="2533650" cy="600075"/>
          </a:xfrm>
          <a:prstGeom prst="rect">
            <a:avLst/>
          </a:prstGeom>
          <a:noFill/>
          <a:ln>
            <a:noFill/>
          </a:ln>
        </p:spPr>
      </p:pic>
      <p:sp>
        <p:nvSpPr>
          <p:cNvPr id="362" name="Google Shape;362;p46"/>
          <p:cNvSpPr/>
          <p:nvPr/>
        </p:nvSpPr>
        <p:spPr>
          <a:xfrm>
            <a:off x="3411950" y="3427624"/>
            <a:ext cx="2131200" cy="937200"/>
          </a:xfrm>
          <a:prstGeom prst="rightArrow">
            <a:avLst>
              <a:gd name="adj1" fmla="val 50000"/>
              <a:gd name="adj2" fmla="val 50000"/>
            </a:avLst>
          </a:prstGeom>
          <a:solidFill>
            <a:srgbClr val="FFDE38"/>
          </a:solidFill>
          <a:ln w="28575" cap="flat" cmpd="sng">
            <a:solidFill>
              <a:srgbClr val="283A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02F9-D9B4-4DBD-82BE-8B7119F2A878}"/>
              </a:ext>
            </a:extLst>
          </p:cNvPr>
          <p:cNvSpPr>
            <a:spLocks noGrp="1"/>
          </p:cNvSpPr>
          <p:nvPr>
            <p:ph type="ctrTitle"/>
          </p:nvPr>
        </p:nvSpPr>
        <p:spPr>
          <a:xfrm>
            <a:off x="1002323" y="281353"/>
            <a:ext cx="6858000" cy="843827"/>
          </a:xfrm>
        </p:spPr>
        <p:txBody>
          <a:bodyPr/>
          <a:lstStyle/>
          <a:p>
            <a:r>
              <a:rPr lang="en-US" dirty="0"/>
              <a:t>Profile Settings</a:t>
            </a:r>
          </a:p>
        </p:txBody>
      </p:sp>
      <p:sp>
        <p:nvSpPr>
          <p:cNvPr id="3" name="Subtitle 2">
            <a:extLst>
              <a:ext uri="{FF2B5EF4-FFF2-40B4-BE49-F238E27FC236}">
                <a16:creationId xmlns:a16="http://schemas.microsoft.com/office/drawing/2014/main" id="{A3C101C4-8A46-49F6-8CE2-58C034087EAF}"/>
              </a:ext>
            </a:extLst>
          </p:cNvPr>
          <p:cNvSpPr>
            <a:spLocks noGrp="1"/>
          </p:cNvSpPr>
          <p:nvPr>
            <p:ph type="subTitle" idx="1"/>
          </p:nvPr>
        </p:nvSpPr>
        <p:spPr>
          <a:xfrm>
            <a:off x="442127" y="1497204"/>
            <a:ext cx="7558873" cy="3135086"/>
          </a:xfrm>
        </p:spPr>
        <p:txBody>
          <a:bodyPr/>
          <a:lstStyle/>
          <a:p>
            <a:r>
              <a:rPr lang="en-US" u="sng" dirty="0"/>
              <a:t>Password Settings</a:t>
            </a:r>
          </a:p>
          <a:p>
            <a:r>
              <a:rPr lang="en-US" b="0" dirty="0"/>
              <a:t>Do NOT change these, you will continue to log in through the Student Portal/CLEVER. </a:t>
            </a:r>
          </a:p>
          <a:p>
            <a:endParaRPr lang="en-US" b="0" dirty="0"/>
          </a:p>
          <a:p>
            <a:r>
              <a:rPr lang="en-US" u="sng" dirty="0"/>
              <a:t>Communication</a:t>
            </a:r>
          </a:p>
          <a:p>
            <a:r>
              <a:rPr lang="en-US" b="0" dirty="0"/>
              <a:t>Your parents' emails may already be listed, you will not be able to edit these.  If they are incorrect, they must update them through Synergy or at the office. You may add your own personal email if you would like to. </a:t>
            </a:r>
            <a:r>
              <a:rPr lang="en-US" dirty="0"/>
              <a:t>Keep in mind, this is NOT for logging in, only emails from </a:t>
            </a:r>
            <a:r>
              <a:rPr lang="en-US" dirty="0" err="1"/>
              <a:t>MajorClarity</a:t>
            </a:r>
            <a:r>
              <a:rPr lang="en-US" dirty="0"/>
              <a:t>. </a:t>
            </a:r>
            <a:endParaRPr lang="en-US" b="0" dirty="0"/>
          </a:p>
        </p:txBody>
      </p:sp>
    </p:spTree>
    <p:extLst>
      <p:ext uri="{BB962C8B-B14F-4D97-AF65-F5344CB8AC3E}">
        <p14:creationId xmlns:p14="http://schemas.microsoft.com/office/powerpoint/2010/main" val="3185693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7"/>
          <p:cNvSpPr txBox="1"/>
          <p:nvPr/>
        </p:nvSpPr>
        <p:spPr>
          <a:xfrm>
            <a:off x="831825" y="644600"/>
            <a:ext cx="3202500" cy="282208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b="1" u="sng" dirty="0">
                <a:solidFill>
                  <a:srgbClr val="283A97"/>
                </a:solidFill>
                <a:latin typeface="Montserrat"/>
                <a:ea typeface="Montserrat"/>
                <a:cs typeface="Montserrat"/>
                <a:sym typeface="Montserrat"/>
              </a:rPr>
              <a:t>Education</a:t>
            </a:r>
          </a:p>
          <a:p>
            <a:pPr marL="0" lvl="0" indent="0" algn="l" rtl="0">
              <a:lnSpc>
                <a:spcPct val="115000"/>
              </a:lnSpc>
              <a:spcBef>
                <a:spcPts val="0"/>
              </a:spcBef>
              <a:spcAft>
                <a:spcPts val="0"/>
              </a:spcAft>
              <a:buNone/>
            </a:pPr>
            <a:r>
              <a:rPr lang="en-US" sz="2600" dirty="0">
                <a:solidFill>
                  <a:srgbClr val="283A97"/>
                </a:solidFill>
                <a:latin typeface="Montserrat"/>
                <a:ea typeface="Montserrat"/>
                <a:cs typeface="Montserrat"/>
                <a:sym typeface="Montserrat"/>
              </a:rPr>
              <a:t>Select a </a:t>
            </a:r>
            <a:r>
              <a:rPr lang="en-US" sz="2600" b="1" dirty="0">
                <a:solidFill>
                  <a:srgbClr val="283A97"/>
                </a:solidFill>
                <a:latin typeface="Montserrat"/>
                <a:ea typeface="Montserrat"/>
                <a:cs typeface="Montserrat"/>
                <a:sym typeface="Montserrat"/>
              </a:rPr>
              <a:t>degree preference</a:t>
            </a:r>
            <a:r>
              <a:rPr lang="en-US" sz="2600" dirty="0">
                <a:solidFill>
                  <a:srgbClr val="283A97"/>
                </a:solidFill>
                <a:latin typeface="Montserrat"/>
                <a:ea typeface="Montserrat"/>
                <a:cs typeface="Montserrat"/>
                <a:sym typeface="Montserrat"/>
              </a:rPr>
              <a:t> from the dropdown menu. </a:t>
            </a:r>
            <a:r>
              <a:rPr lang="en-US" sz="2000" dirty="0">
                <a:solidFill>
                  <a:srgbClr val="283A97"/>
                </a:solidFill>
                <a:latin typeface="Montserrat"/>
                <a:ea typeface="Montserrat"/>
                <a:cs typeface="Montserrat"/>
                <a:sym typeface="Montserrat"/>
              </a:rPr>
              <a:t>(High School or Higher)</a:t>
            </a:r>
            <a:endParaRPr sz="2000" dirty="0">
              <a:solidFill>
                <a:srgbClr val="283A97"/>
              </a:solidFill>
              <a:latin typeface="Montserrat"/>
              <a:ea typeface="Montserrat"/>
              <a:cs typeface="Montserrat"/>
              <a:sym typeface="Montserrat"/>
            </a:endParaRPr>
          </a:p>
        </p:txBody>
      </p:sp>
      <p:pic>
        <p:nvPicPr>
          <p:cNvPr id="368" name="Google Shape;368;p47"/>
          <p:cNvPicPr preferRelativeResize="0"/>
          <p:nvPr/>
        </p:nvPicPr>
        <p:blipFill>
          <a:blip r:embed="rId3">
            <a:alphaModFix/>
          </a:blip>
          <a:stretch>
            <a:fillRect/>
          </a:stretch>
        </p:blipFill>
        <p:spPr>
          <a:xfrm>
            <a:off x="4034325" y="1042106"/>
            <a:ext cx="4416001" cy="2424575"/>
          </a:xfrm>
          <a:prstGeom prst="rect">
            <a:avLst/>
          </a:prstGeom>
          <a:noFill/>
          <a:ln w="28575" cap="flat" cmpd="sng">
            <a:solidFill>
              <a:schemeClr val="dk2"/>
            </a:solidFill>
            <a:prstDash val="solid"/>
            <a:round/>
            <a:headEnd type="none" w="sm" len="sm"/>
            <a:tailEnd type="none" w="sm" len="sm"/>
          </a:ln>
        </p:spPr>
      </p:pic>
      <p:sp>
        <p:nvSpPr>
          <p:cNvPr id="3" name="TextBox 2">
            <a:extLst>
              <a:ext uri="{FF2B5EF4-FFF2-40B4-BE49-F238E27FC236}">
                <a16:creationId xmlns:a16="http://schemas.microsoft.com/office/drawing/2014/main" id="{5081A768-5AD1-4A5D-98AA-0C24F9FFF5BE}"/>
              </a:ext>
            </a:extLst>
          </p:cNvPr>
          <p:cNvSpPr txBox="1"/>
          <p:nvPr/>
        </p:nvSpPr>
        <p:spPr>
          <a:xfrm>
            <a:off x="542611" y="3717890"/>
            <a:ext cx="7536264" cy="1015663"/>
          </a:xfrm>
          <a:prstGeom prst="rect">
            <a:avLst/>
          </a:prstGeom>
          <a:noFill/>
        </p:spPr>
        <p:txBody>
          <a:bodyPr wrap="square" rtlCol="0">
            <a:spAutoFit/>
          </a:bodyPr>
          <a:lstStyle/>
          <a:p>
            <a:r>
              <a:rPr lang="en-US" sz="2000" b="1" dirty="0">
                <a:solidFill>
                  <a:srgbClr val="283A97"/>
                </a:solidFill>
                <a:latin typeface="Montserrat"/>
                <a:ea typeface="Montserrat"/>
                <a:cs typeface="Montserrat"/>
                <a:sym typeface="Montserrat"/>
              </a:rPr>
              <a:t>On another day, you may add ACT, SAT, &amp; PSAT test scores that you have. This could take time to locate/log-in to your ACT/College Board accounts.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8"/>
          <p:cNvSpPr txBox="1"/>
          <p:nvPr/>
        </p:nvSpPr>
        <p:spPr>
          <a:xfrm>
            <a:off x="596699" y="845495"/>
            <a:ext cx="3337800" cy="322408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dirty="0">
                <a:solidFill>
                  <a:srgbClr val="283A97"/>
                </a:solidFill>
                <a:latin typeface="Montserrat"/>
                <a:ea typeface="Montserrat"/>
                <a:cs typeface="Montserrat"/>
                <a:sym typeface="Montserrat"/>
              </a:rPr>
              <a:t>You will </a:t>
            </a:r>
            <a:r>
              <a:rPr lang="en-US" sz="2600" b="1" i="1" dirty="0">
                <a:solidFill>
                  <a:srgbClr val="283A97"/>
                </a:solidFill>
                <a:latin typeface="Montserrat"/>
                <a:ea typeface="Montserrat"/>
                <a:cs typeface="Montserrat"/>
                <a:sym typeface="Montserrat"/>
              </a:rPr>
              <a:t>not</a:t>
            </a:r>
            <a:r>
              <a:rPr lang="en-US" sz="2600" dirty="0">
                <a:solidFill>
                  <a:srgbClr val="283A97"/>
                </a:solidFill>
                <a:latin typeface="Montserrat"/>
                <a:ea typeface="Montserrat"/>
                <a:cs typeface="Montserrat"/>
                <a:sym typeface="Montserrat"/>
              </a:rPr>
              <a:t> need a classroom code today.  Later, you may have a teacher request you enter their </a:t>
            </a:r>
            <a:r>
              <a:rPr lang="en-US" sz="2600" b="1" dirty="0">
                <a:solidFill>
                  <a:srgbClr val="283A97"/>
                </a:solidFill>
                <a:latin typeface="Montserrat"/>
                <a:ea typeface="Montserrat"/>
                <a:cs typeface="Montserrat"/>
                <a:sym typeface="Montserrat"/>
              </a:rPr>
              <a:t>Classroom Code.</a:t>
            </a:r>
            <a:endParaRPr sz="2600" b="1" dirty="0">
              <a:solidFill>
                <a:srgbClr val="283A97"/>
              </a:solidFill>
              <a:latin typeface="Montserrat"/>
              <a:ea typeface="Montserrat"/>
              <a:cs typeface="Montserrat"/>
              <a:sym typeface="Montserrat"/>
            </a:endParaRPr>
          </a:p>
        </p:txBody>
      </p:sp>
      <p:pic>
        <p:nvPicPr>
          <p:cNvPr id="374" name="Google Shape;374;p48"/>
          <p:cNvPicPr preferRelativeResize="0"/>
          <p:nvPr/>
        </p:nvPicPr>
        <p:blipFill>
          <a:blip r:embed="rId3">
            <a:alphaModFix/>
          </a:blip>
          <a:stretch>
            <a:fillRect/>
          </a:stretch>
        </p:blipFill>
        <p:spPr>
          <a:xfrm>
            <a:off x="3847788" y="1469837"/>
            <a:ext cx="4753601" cy="2203825"/>
          </a:xfrm>
          <a:prstGeom prst="rect">
            <a:avLst/>
          </a:prstGeom>
          <a:noFill/>
          <a:ln w="28575" cap="flat" cmpd="sng">
            <a:solidFill>
              <a:schemeClr val="dk2"/>
            </a:solidFill>
            <a:prstDash val="solid"/>
            <a:round/>
            <a:headEnd type="none" w="sm" len="sm"/>
            <a:tailEnd type="none" w="sm" len="sm"/>
          </a:ln>
        </p:spPr>
      </p:pic>
      <p:sp>
        <p:nvSpPr>
          <p:cNvPr id="2" name="TextBox 1">
            <a:extLst>
              <a:ext uri="{FF2B5EF4-FFF2-40B4-BE49-F238E27FC236}">
                <a16:creationId xmlns:a16="http://schemas.microsoft.com/office/drawing/2014/main" id="{16AE00C9-F751-49BB-ABB7-C4EE9627B77E}"/>
              </a:ext>
            </a:extLst>
          </p:cNvPr>
          <p:cNvSpPr txBox="1"/>
          <p:nvPr/>
        </p:nvSpPr>
        <p:spPr>
          <a:xfrm>
            <a:off x="542611" y="4298005"/>
            <a:ext cx="8058778" cy="615553"/>
          </a:xfrm>
          <a:prstGeom prst="rect">
            <a:avLst/>
          </a:prstGeom>
          <a:noFill/>
        </p:spPr>
        <p:txBody>
          <a:bodyPr wrap="square" rtlCol="0">
            <a:spAutoFit/>
          </a:bodyPr>
          <a:lstStyle/>
          <a:p>
            <a:r>
              <a:rPr lang="en-US" sz="2000" dirty="0">
                <a:solidFill>
                  <a:srgbClr val="283A97"/>
                </a:solidFill>
                <a:latin typeface="Montserrat"/>
                <a:ea typeface="Montserrat"/>
                <a:cs typeface="Montserrat"/>
                <a:sym typeface="Montserrat"/>
              </a:rPr>
              <a:t>Remember this location for future requests from teachers.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0"/>
          <p:cNvSpPr txBox="1">
            <a:spLocks noGrp="1"/>
          </p:cNvSpPr>
          <p:nvPr>
            <p:ph type="title"/>
          </p:nvPr>
        </p:nvSpPr>
        <p:spPr>
          <a:xfrm>
            <a:off x="628650" y="108908"/>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US" sz="4200" dirty="0"/>
              <a:t>My Career Plan</a:t>
            </a:r>
            <a:endParaRPr sz="4200" dirty="0"/>
          </a:p>
        </p:txBody>
      </p:sp>
      <p:sp>
        <p:nvSpPr>
          <p:cNvPr id="387" name="Google Shape;387;p50"/>
          <p:cNvSpPr txBox="1">
            <a:spLocks noGrp="1"/>
          </p:cNvSpPr>
          <p:nvPr>
            <p:ph type="body" idx="1"/>
          </p:nvPr>
        </p:nvSpPr>
        <p:spPr>
          <a:xfrm>
            <a:off x="658750" y="1103125"/>
            <a:ext cx="3768000" cy="3361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US" sz="2700" b="0" dirty="0"/>
              <a:t>This is where you document your Career Plans/ECAP.</a:t>
            </a:r>
            <a:endParaRPr sz="2700" i="1" dirty="0"/>
          </a:p>
          <a:p>
            <a:pPr marL="0" lvl="0" indent="0" algn="l" rtl="0">
              <a:lnSpc>
                <a:spcPct val="90000"/>
              </a:lnSpc>
              <a:spcBef>
                <a:spcPts val="0"/>
              </a:spcBef>
              <a:spcAft>
                <a:spcPts val="0"/>
              </a:spcAft>
              <a:buNone/>
            </a:pPr>
            <a:endParaRPr sz="2700" b="0" dirty="0"/>
          </a:p>
          <a:p>
            <a:pPr marL="0" lvl="0" indent="0" algn="l" rtl="0">
              <a:lnSpc>
                <a:spcPct val="90000"/>
              </a:lnSpc>
              <a:spcBef>
                <a:spcPts val="0"/>
              </a:spcBef>
              <a:spcAft>
                <a:spcPts val="0"/>
              </a:spcAft>
              <a:buNone/>
            </a:pPr>
            <a:r>
              <a:rPr lang="en-US" sz="2700" b="0" dirty="0"/>
              <a:t>This can be updated at any time.</a:t>
            </a:r>
            <a:endParaRPr sz="2700" b="0" dirty="0"/>
          </a:p>
          <a:p>
            <a:pPr marL="914400" lvl="0" indent="0" algn="l" rtl="0">
              <a:lnSpc>
                <a:spcPct val="90000"/>
              </a:lnSpc>
              <a:spcBef>
                <a:spcPts val="0"/>
              </a:spcBef>
              <a:spcAft>
                <a:spcPts val="0"/>
              </a:spcAft>
              <a:buNone/>
            </a:pPr>
            <a:endParaRPr sz="2700" dirty="0"/>
          </a:p>
          <a:p>
            <a:pPr marL="914400" lvl="0" indent="0" algn="l" rtl="0">
              <a:lnSpc>
                <a:spcPct val="90000"/>
              </a:lnSpc>
              <a:spcBef>
                <a:spcPts val="0"/>
              </a:spcBef>
              <a:spcAft>
                <a:spcPts val="0"/>
              </a:spcAft>
              <a:buNone/>
            </a:pPr>
            <a:endParaRPr sz="2700" dirty="0"/>
          </a:p>
          <a:p>
            <a:pPr marL="914400" lvl="0" indent="0" algn="l" rtl="0">
              <a:lnSpc>
                <a:spcPct val="90000"/>
              </a:lnSpc>
              <a:spcBef>
                <a:spcPts val="0"/>
              </a:spcBef>
              <a:spcAft>
                <a:spcPts val="0"/>
              </a:spcAft>
              <a:buNone/>
            </a:pPr>
            <a:endParaRPr sz="2700" dirty="0"/>
          </a:p>
          <a:p>
            <a:pPr marL="0" lvl="0" indent="0" algn="l" rtl="0">
              <a:lnSpc>
                <a:spcPct val="150000"/>
              </a:lnSpc>
              <a:spcBef>
                <a:spcPts val="0"/>
              </a:spcBef>
              <a:spcAft>
                <a:spcPts val="0"/>
              </a:spcAft>
              <a:buNone/>
            </a:pPr>
            <a:endParaRPr sz="2700" b="1" dirty="0">
              <a:solidFill>
                <a:srgbClr val="2899D5"/>
              </a:solidFill>
            </a:endParaRPr>
          </a:p>
        </p:txBody>
      </p:sp>
      <p:pic>
        <p:nvPicPr>
          <p:cNvPr id="388" name="Google Shape;388;p50"/>
          <p:cNvPicPr preferRelativeResize="0"/>
          <p:nvPr/>
        </p:nvPicPr>
        <p:blipFill rotWithShape="1">
          <a:blip r:embed="rId3">
            <a:alphaModFix/>
          </a:blip>
          <a:srcRect t="22493" b="6116"/>
          <a:stretch/>
        </p:blipFill>
        <p:spPr>
          <a:xfrm>
            <a:off x="5677320" y="373207"/>
            <a:ext cx="2669656" cy="3844359"/>
          </a:xfrm>
          <a:prstGeom prst="rect">
            <a:avLst/>
          </a:prstGeom>
          <a:noFill/>
          <a:ln w="28575" cap="flat" cmpd="sng">
            <a:solidFill>
              <a:schemeClr val="dk2"/>
            </a:solidFill>
            <a:prstDash val="solid"/>
            <a:round/>
            <a:headEnd type="none" w="sm" len="sm"/>
            <a:tailEnd type="none" w="sm" len="sm"/>
          </a:ln>
        </p:spPr>
      </p:pic>
      <p:sp>
        <p:nvSpPr>
          <p:cNvPr id="389" name="Google Shape;389;p50"/>
          <p:cNvSpPr/>
          <p:nvPr/>
        </p:nvSpPr>
        <p:spPr>
          <a:xfrm>
            <a:off x="3455950" y="3531658"/>
            <a:ext cx="1941600" cy="836700"/>
          </a:xfrm>
          <a:prstGeom prst="rightArrow">
            <a:avLst>
              <a:gd name="adj1" fmla="val 50000"/>
              <a:gd name="adj2" fmla="val 50000"/>
            </a:avLst>
          </a:prstGeom>
          <a:solidFill>
            <a:srgbClr val="FFDE38"/>
          </a:solidFill>
          <a:ln w="28575" cap="flat" cmpd="sng">
            <a:solidFill>
              <a:srgbClr val="283A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1"/>
          <p:cNvSpPr txBox="1">
            <a:spLocks noGrp="1"/>
          </p:cNvSpPr>
          <p:nvPr>
            <p:ph type="title"/>
          </p:nvPr>
        </p:nvSpPr>
        <p:spPr>
          <a:xfrm>
            <a:off x="628650" y="108908"/>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US" sz="4200" dirty="0"/>
              <a:t>Career Goals</a:t>
            </a:r>
            <a:endParaRPr sz="4200" dirty="0"/>
          </a:p>
        </p:txBody>
      </p:sp>
      <p:sp>
        <p:nvSpPr>
          <p:cNvPr id="396" name="Google Shape;396;p51"/>
          <p:cNvSpPr txBox="1">
            <a:spLocks noGrp="1"/>
          </p:cNvSpPr>
          <p:nvPr>
            <p:ph type="body" idx="1"/>
          </p:nvPr>
        </p:nvSpPr>
        <p:spPr>
          <a:xfrm>
            <a:off x="857250" y="1179325"/>
            <a:ext cx="7404900" cy="33612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sz="3000" b="0" dirty="0">
                <a:solidFill>
                  <a:srgbClr val="283A97"/>
                </a:solidFill>
              </a:rPr>
              <a:t>Write a Brief Description in the empty box provided.</a:t>
            </a:r>
            <a:endParaRPr sz="3000" b="0" dirty="0">
              <a:solidFill>
                <a:srgbClr val="283A97"/>
              </a:solidFill>
            </a:endParaRPr>
          </a:p>
          <a:p>
            <a:pPr marL="0" lvl="0" indent="0" algn="l" rtl="0">
              <a:lnSpc>
                <a:spcPct val="115000"/>
              </a:lnSpc>
              <a:spcBef>
                <a:spcPts val="0"/>
              </a:spcBef>
              <a:spcAft>
                <a:spcPts val="0"/>
              </a:spcAft>
              <a:buNone/>
            </a:pPr>
            <a:endParaRPr sz="3000" b="0" dirty="0">
              <a:solidFill>
                <a:srgbClr val="283A97"/>
              </a:solidFill>
            </a:endParaRPr>
          </a:p>
          <a:p>
            <a:pPr marL="0" lvl="0" indent="0" algn="l" rtl="0">
              <a:lnSpc>
                <a:spcPct val="115000"/>
              </a:lnSpc>
              <a:spcBef>
                <a:spcPts val="0"/>
              </a:spcBef>
              <a:spcAft>
                <a:spcPts val="0"/>
              </a:spcAft>
              <a:buNone/>
            </a:pPr>
            <a:r>
              <a:rPr lang="en-US" sz="3000" b="0" dirty="0">
                <a:solidFill>
                  <a:srgbClr val="283A97"/>
                </a:solidFill>
              </a:rPr>
              <a:t>Create your electronic signature in the signature box using the mouse.</a:t>
            </a:r>
            <a:endParaRPr sz="3000" dirty="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1"/>
          <p:cNvSpPr txBox="1">
            <a:spLocks noGrp="1"/>
          </p:cNvSpPr>
          <p:nvPr>
            <p:ph type="title"/>
          </p:nvPr>
        </p:nvSpPr>
        <p:spPr>
          <a:xfrm>
            <a:off x="628650" y="108908"/>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US" sz="4200" dirty="0"/>
              <a:t>Education Goals</a:t>
            </a:r>
            <a:endParaRPr sz="4200" dirty="0"/>
          </a:p>
        </p:txBody>
      </p:sp>
      <p:sp>
        <p:nvSpPr>
          <p:cNvPr id="396" name="Google Shape;396;p51"/>
          <p:cNvSpPr txBox="1">
            <a:spLocks noGrp="1"/>
          </p:cNvSpPr>
          <p:nvPr>
            <p:ph type="body" idx="1"/>
          </p:nvPr>
        </p:nvSpPr>
        <p:spPr>
          <a:xfrm>
            <a:off x="535702" y="1239615"/>
            <a:ext cx="7979647" cy="3361200"/>
          </a:xfrm>
          <a:prstGeom prst="rect">
            <a:avLst/>
          </a:prstGeom>
          <a:noFill/>
          <a:ln>
            <a:noFill/>
          </a:ln>
        </p:spPr>
        <p:txBody>
          <a:bodyPr spcFirstLastPara="1" wrap="square" lIns="68575" tIns="34275" rIns="68575" bIns="34275" anchor="t" anchorCtr="0">
            <a:noAutofit/>
          </a:bodyPr>
          <a:lstStyle/>
          <a:p>
            <a:pPr lvl="0" indent="-457200" algn="l" rtl="0">
              <a:lnSpc>
                <a:spcPct val="115000"/>
              </a:lnSpc>
              <a:spcBef>
                <a:spcPts val="0"/>
              </a:spcBef>
              <a:spcAft>
                <a:spcPts val="0"/>
              </a:spcAft>
              <a:buFont typeface="Wingdings" panose="05000000000000000000" pitchFamily="2" charset="2"/>
              <a:buChar char="ü"/>
            </a:pPr>
            <a:r>
              <a:rPr lang="en-US" sz="3000" b="0" dirty="0">
                <a:solidFill>
                  <a:srgbClr val="283A97"/>
                </a:solidFill>
              </a:rPr>
              <a:t>Diploma Type: PUSD only has ONE – choose “Standard”</a:t>
            </a:r>
          </a:p>
          <a:p>
            <a:pPr lvl="0" indent="-457200" algn="l" rtl="0">
              <a:lnSpc>
                <a:spcPct val="115000"/>
              </a:lnSpc>
              <a:spcBef>
                <a:spcPts val="0"/>
              </a:spcBef>
              <a:spcAft>
                <a:spcPts val="0"/>
              </a:spcAft>
              <a:buFont typeface="Wingdings" panose="05000000000000000000" pitchFamily="2" charset="2"/>
              <a:buChar char="ü"/>
            </a:pPr>
            <a:r>
              <a:rPr lang="en-US" sz="3000" b="0" dirty="0"/>
              <a:t>Skip Diploma Recognition</a:t>
            </a:r>
          </a:p>
          <a:p>
            <a:pPr lvl="0" indent="-457200" algn="l" rtl="0">
              <a:lnSpc>
                <a:spcPct val="115000"/>
              </a:lnSpc>
              <a:spcBef>
                <a:spcPts val="0"/>
              </a:spcBef>
              <a:spcAft>
                <a:spcPts val="0"/>
              </a:spcAft>
              <a:buFont typeface="Wingdings" panose="05000000000000000000" pitchFamily="2" charset="2"/>
              <a:buChar char="ü"/>
            </a:pPr>
            <a:r>
              <a:rPr lang="en-US" sz="3000" b="0" dirty="0">
                <a:solidFill>
                  <a:srgbClr val="283A97"/>
                </a:solidFill>
              </a:rPr>
              <a:t>Enter the Post-Secondary </a:t>
            </a:r>
            <a:r>
              <a:rPr lang="en-US" sz="3000" b="0" dirty="0"/>
              <a:t>Goal</a:t>
            </a:r>
          </a:p>
          <a:p>
            <a:pPr lvl="0" indent="-457200" algn="l" rtl="0">
              <a:lnSpc>
                <a:spcPct val="115000"/>
              </a:lnSpc>
              <a:spcBef>
                <a:spcPts val="0"/>
              </a:spcBef>
              <a:spcAft>
                <a:spcPts val="0"/>
              </a:spcAft>
              <a:buFont typeface="Wingdings" panose="05000000000000000000" pitchFamily="2" charset="2"/>
              <a:buChar char="ü"/>
            </a:pPr>
            <a:r>
              <a:rPr lang="en-US" sz="3000" b="0" dirty="0">
                <a:solidFill>
                  <a:srgbClr val="283A97"/>
                </a:solidFill>
              </a:rPr>
              <a:t>Enter either NONE or the Military Branch you are interested in.</a:t>
            </a:r>
            <a:endParaRPr sz="3000" b="0" dirty="0">
              <a:solidFill>
                <a:srgbClr val="283A97"/>
              </a:solidFill>
            </a:endParaRPr>
          </a:p>
        </p:txBody>
      </p:sp>
    </p:spTree>
    <p:extLst>
      <p:ext uri="{BB962C8B-B14F-4D97-AF65-F5344CB8AC3E}">
        <p14:creationId xmlns:p14="http://schemas.microsoft.com/office/powerpoint/2010/main" val="26553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2"/>
          <p:cNvSpPr txBox="1">
            <a:spLocks noGrp="1"/>
          </p:cNvSpPr>
          <p:nvPr>
            <p:ph type="title"/>
          </p:nvPr>
        </p:nvSpPr>
        <p:spPr>
          <a:xfrm>
            <a:off x="628650" y="108908"/>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US" sz="4400"/>
              <a:t>Platform Access</a:t>
            </a:r>
            <a:endParaRPr sz="4400"/>
          </a:p>
        </p:txBody>
      </p:sp>
      <p:sp>
        <p:nvSpPr>
          <p:cNvPr id="259" name="Google Shape;259;p32"/>
          <p:cNvSpPr txBox="1">
            <a:spLocks noGrp="1"/>
          </p:cNvSpPr>
          <p:nvPr>
            <p:ph type="body" idx="1"/>
          </p:nvPr>
        </p:nvSpPr>
        <p:spPr>
          <a:xfrm>
            <a:off x="933450" y="1255525"/>
            <a:ext cx="7819500" cy="3361200"/>
          </a:xfrm>
          <a:prstGeom prst="rect">
            <a:avLst/>
          </a:prstGeom>
          <a:noFill/>
          <a:ln>
            <a:noFill/>
          </a:ln>
        </p:spPr>
        <p:txBody>
          <a:bodyPr spcFirstLastPara="1" wrap="square" lIns="68575" tIns="34275" rIns="68575" bIns="34275" anchor="t" anchorCtr="0">
            <a:noAutofit/>
          </a:bodyPr>
          <a:lstStyle/>
          <a:p>
            <a:pPr marL="457200" lvl="0" indent="-438150" algn="l" rtl="0">
              <a:lnSpc>
                <a:spcPct val="90000"/>
              </a:lnSpc>
              <a:spcBef>
                <a:spcPts val="0"/>
              </a:spcBef>
              <a:spcAft>
                <a:spcPts val="0"/>
              </a:spcAft>
              <a:buSzPts val="3300"/>
              <a:buChar char="•"/>
            </a:pPr>
            <a:r>
              <a:rPr lang="en-US" sz="3300" b="0" dirty="0"/>
              <a:t>Make sure you are using a recommended web browser:</a:t>
            </a:r>
            <a:endParaRPr sz="3300" b="0" dirty="0"/>
          </a:p>
          <a:p>
            <a:pPr marL="914400" lvl="0" indent="0" algn="l" rtl="0">
              <a:lnSpc>
                <a:spcPct val="90000"/>
              </a:lnSpc>
              <a:spcBef>
                <a:spcPts val="0"/>
              </a:spcBef>
              <a:spcAft>
                <a:spcPts val="0"/>
              </a:spcAft>
              <a:buNone/>
            </a:pPr>
            <a:endParaRPr sz="400" dirty="0"/>
          </a:p>
          <a:p>
            <a:pPr marL="914400" lvl="0" indent="0" algn="l" rtl="0">
              <a:lnSpc>
                <a:spcPct val="90000"/>
              </a:lnSpc>
              <a:spcBef>
                <a:spcPts val="0"/>
              </a:spcBef>
              <a:spcAft>
                <a:spcPts val="0"/>
              </a:spcAft>
              <a:buNone/>
            </a:pPr>
            <a:endParaRPr sz="400" dirty="0"/>
          </a:p>
          <a:p>
            <a:pPr marL="914400" lvl="0" indent="0" algn="l" rtl="0">
              <a:lnSpc>
                <a:spcPct val="90000"/>
              </a:lnSpc>
              <a:spcBef>
                <a:spcPts val="0"/>
              </a:spcBef>
              <a:spcAft>
                <a:spcPts val="0"/>
              </a:spcAft>
              <a:buNone/>
            </a:pPr>
            <a:endParaRPr sz="400" dirty="0"/>
          </a:p>
          <a:p>
            <a:pPr marL="914400" lvl="1" indent="-419100" algn="l" rtl="0">
              <a:lnSpc>
                <a:spcPct val="150000"/>
              </a:lnSpc>
              <a:spcBef>
                <a:spcPts val="0"/>
              </a:spcBef>
              <a:spcAft>
                <a:spcPts val="0"/>
              </a:spcAft>
              <a:buClr>
                <a:srgbClr val="2899D5"/>
              </a:buClr>
              <a:buSzPts val="3000"/>
              <a:buFont typeface="Montserrat"/>
              <a:buChar char="•"/>
            </a:pPr>
            <a:r>
              <a:rPr lang="en-US" sz="3000" b="1" dirty="0">
                <a:solidFill>
                  <a:srgbClr val="2899D5"/>
                </a:solidFill>
              </a:rPr>
              <a:t>GOOGLE CHROME</a:t>
            </a:r>
          </a:p>
          <a:p>
            <a:pPr marL="914400" lvl="1" indent="-419100" algn="l" rtl="0">
              <a:lnSpc>
                <a:spcPct val="150000"/>
              </a:lnSpc>
              <a:spcBef>
                <a:spcPts val="0"/>
              </a:spcBef>
              <a:spcAft>
                <a:spcPts val="0"/>
              </a:spcAft>
              <a:buClr>
                <a:srgbClr val="2899D5"/>
              </a:buClr>
              <a:buSzPts val="3000"/>
              <a:buFont typeface="Montserrat"/>
              <a:buChar char="•"/>
            </a:pPr>
            <a:r>
              <a:rPr lang="en-US" sz="3000" b="1" dirty="0">
                <a:solidFill>
                  <a:srgbClr val="2899D5"/>
                </a:solidFill>
              </a:rPr>
              <a:t>Always login through the Student Portal</a:t>
            </a:r>
            <a:endParaRPr sz="3000" b="1" dirty="0">
              <a:solidFill>
                <a:srgbClr val="2899D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1"/>
          <p:cNvSpPr txBox="1">
            <a:spLocks noGrp="1"/>
          </p:cNvSpPr>
          <p:nvPr>
            <p:ph type="title"/>
          </p:nvPr>
        </p:nvSpPr>
        <p:spPr>
          <a:xfrm>
            <a:off x="628650" y="108908"/>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US" sz="4200" dirty="0"/>
              <a:t>Clubs and Activities</a:t>
            </a:r>
            <a:endParaRPr sz="4200" dirty="0"/>
          </a:p>
        </p:txBody>
      </p:sp>
      <p:sp>
        <p:nvSpPr>
          <p:cNvPr id="396" name="Google Shape;396;p51"/>
          <p:cNvSpPr txBox="1">
            <a:spLocks noGrp="1"/>
          </p:cNvSpPr>
          <p:nvPr>
            <p:ph type="body" idx="1"/>
          </p:nvPr>
        </p:nvSpPr>
        <p:spPr>
          <a:xfrm>
            <a:off x="628651" y="984738"/>
            <a:ext cx="7633500" cy="3768132"/>
          </a:xfrm>
          <a:prstGeom prst="rect">
            <a:avLst/>
          </a:prstGeom>
          <a:noFill/>
          <a:ln>
            <a:noFill/>
          </a:ln>
        </p:spPr>
        <p:txBody>
          <a:bodyPr spcFirstLastPara="1" wrap="square" lIns="68575" tIns="34275" rIns="68575" bIns="34275" anchor="t" anchorCtr="0">
            <a:noAutofit/>
          </a:bodyPr>
          <a:lstStyle/>
          <a:p>
            <a:pPr lvl="0" indent="-457200" algn="l" rtl="0">
              <a:lnSpc>
                <a:spcPct val="115000"/>
              </a:lnSpc>
              <a:spcBef>
                <a:spcPts val="0"/>
              </a:spcBef>
              <a:spcAft>
                <a:spcPts val="0"/>
              </a:spcAft>
              <a:buFont typeface="Wingdings" panose="05000000000000000000" pitchFamily="2" charset="2"/>
              <a:buChar char="Ø"/>
            </a:pPr>
            <a:r>
              <a:rPr lang="en-US" sz="3000" b="0" dirty="0">
                <a:solidFill>
                  <a:srgbClr val="283A97"/>
                </a:solidFill>
              </a:rPr>
              <a:t>Enter the clubs and activities that you have been involved with </a:t>
            </a:r>
            <a:r>
              <a:rPr lang="en-US" sz="3000" b="0" dirty="0"/>
              <a:t>during high school.  </a:t>
            </a:r>
          </a:p>
          <a:p>
            <a:pPr lvl="0" indent="-457200" algn="l" rtl="0">
              <a:lnSpc>
                <a:spcPct val="115000"/>
              </a:lnSpc>
              <a:spcBef>
                <a:spcPts val="0"/>
              </a:spcBef>
              <a:spcAft>
                <a:spcPts val="0"/>
              </a:spcAft>
              <a:buFont typeface="Wingdings" panose="05000000000000000000" pitchFamily="2" charset="2"/>
              <a:buChar char="Ø"/>
            </a:pPr>
            <a:r>
              <a:rPr lang="en-US" sz="3000" b="0" dirty="0">
                <a:solidFill>
                  <a:srgbClr val="283A97"/>
                </a:solidFill>
              </a:rPr>
              <a:t>A</a:t>
            </a:r>
            <a:r>
              <a:rPr lang="en-US" sz="3000" b="0" dirty="0"/>
              <a:t>s you type a box appears below, click to choose the activity.</a:t>
            </a:r>
          </a:p>
          <a:p>
            <a:pPr lvl="0" indent="-457200" algn="l" rtl="0">
              <a:lnSpc>
                <a:spcPct val="115000"/>
              </a:lnSpc>
              <a:spcBef>
                <a:spcPts val="0"/>
              </a:spcBef>
              <a:spcAft>
                <a:spcPts val="0"/>
              </a:spcAft>
              <a:buFont typeface="Wingdings" panose="05000000000000000000" pitchFamily="2" charset="2"/>
              <a:buChar char="Ø"/>
            </a:pPr>
            <a:r>
              <a:rPr lang="en-US" sz="3000" b="0" dirty="0">
                <a:solidFill>
                  <a:srgbClr val="283A97"/>
                </a:solidFill>
              </a:rPr>
              <a:t>You can </a:t>
            </a:r>
            <a:r>
              <a:rPr lang="en-US" sz="3000" b="0" dirty="0"/>
              <a:t>list multiple.</a:t>
            </a:r>
            <a:endParaRPr sz="3000" b="0" dirty="0">
              <a:solidFill>
                <a:srgbClr val="283A97"/>
              </a:solidFill>
            </a:endParaRPr>
          </a:p>
        </p:txBody>
      </p:sp>
    </p:spTree>
    <p:extLst>
      <p:ext uri="{BB962C8B-B14F-4D97-AF65-F5344CB8AC3E}">
        <p14:creationId xmlns:p14="http://schemas.microsoft.com/office/powerpoint/2010/main" val="385566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1"/>
          <p:cNvSpPr txBox="1">
            <a:spLocks noGrp="1"/>
          </p:cNvSpPr>
          <p:nvPr>
            <p:ph type="title"/>
          </p:nvPr>
        </p:nvSpPr>
        <p:spPr>
          <a:xfrm>
            <a:off x="391885" y="108908"/>
            <a:ext cx="8500905"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US" sz="3200" b="1" dirty="0"/>
              <a:t>Test Scores and Workplace Readiness</a:t>
            </a:r>
            <a:endParaRPr sz="3200" b="1" dirty="0"/>
          </a:p>
        </p:txBody>
      </p:sp>
      <p:sp>
        <p:nvSpPr>
          <p:cNvPr id="396" name="Google Shape;396;p51"/>
          <p:cNvSpPr txBox="1">
            <a:spLocks noGrp="1"/>
          </p:cNvSpPr>
          <p:nvPr>
            <p:ph type="body" idx="1"/>
          </p:nvPr>
        </p:nvSpPr>
        <p:spPr>
          <a:xfrm>
            <a:off x="723481" y="1103108"/>
            <a:ext cx="7827666" cy="3599521"/>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sz="3000" dirty="0">
                <a:solidFill>
                  <a:srgbClr val="283A97"/>
                </a:solidFill>
              </a:rPr>
              <a:t>Test Scores</a:t>
            </a:r>
            <a:r>
              <a:rPr lang="en-US" sz="3000" b="0" dirty="0">
                <a:solidFill>
                  <a:srgbClr val="283A97"/>
                </a:solidFill>
              </a:rPr>
              <a:t>: this is another location to enter test scores, like ACT, SAT, or PSAT.  (No need to do now). </a:t>
            </a:r>
            <a:endParaRPr sz="3000" b="0" dirty="0">
              <a:solidFill>
                <a:srgbClr val="283A97"/>
              </a:solidFill>
            </a:endParaRPr>
          </a:p>
          <a:p>
            <a:pPr marL="0" lvl="0" indent="0" algn="l" rtl="0">
              <a:lnSpc>
                <a:spcPct val="115000"/>
              </a:lnSpc>
              <a:spcBef>
                <a:spcPts val="0"/>
              </a:spcBef>
              <a:spcAft>
                <a:spcPts val="0"/>
              </a:spcAft>
              <a:buNone/>
            </a:pPr>
            <a:endParaRPr sz="3000" b="0" dirty="0">
              <a:solidFill>
                <a:srgbClr val="283A97"/>
              </a:solidFill>
            </a:endParaRPr>
          </a:p>
          <a:p>
            <a:pPr marL="0" lvl="0" indent="0" algn="l" rtl="0">
              <a:lnSpc>
                <a:spcPct val="115000"/>
              </a:lnSpc>
              <a:spcBef>
                <a:spcPts val="0"/>
              </a:spcBef>
              <a:spcAft>
                <a:spcPts val="0"/>
              </a:spcAft>
              <a:buNone/>
            </a:pPr>
            <a:r>
              <a:rPr lang="en-US" sz="3000" dirty="0">
                <a:solidFill>
                  <a:srgbClr val="283A97"/>
                </a:solidFill>
              </a:rPr>
              <a:t>Workplace Readiness</a:t>
            </a:r>
            <a:r>
              <a:rPr lang="en-US" sz="3000" b="0" dirty="0">
                <a:solidFill>
                  <a:srgbClr val="283A97"/>
                </a:solidFill>
              </a:rPr>
              <a:t>: this is a place to keep track of CTE certificates and credentials.</a:t>
            </a:r>
            <a:endParaRPr sz="3000" dirty="0">
              <a:solidFill>
                <a:schemeClr val="dk1"/>
              </a:solidFill>
            </a:endParaRPr>
          </a:p>
        </p:txBody>
      </p:sp>
    </p:spTree>
    <p:extLst>
      <p:ext uri="{BB962C8B-B14F-4D97-AF65-F5344CB8AC3E}">
        <p14:creationId xmlns:p14="http://schemas.microsoft.com/office/powerpoint/2010/main" val="3068072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3"/>
          <p:cNvSpPr txBox="1">
            <a:spLocks noGrp="1"/>
          </p:cNvSpPr>
          <p:nvPr>
            <p:ph type="title"/>
          </p:nvPr>
        </p:nvSpPr>
        <p:spPr>
          <a:xfrm>
            <a:off x="628650" y="108908"/>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US" sz="4400"/>
              <a:t>Career Path “Fit Scores”</a:t>
            </a:r>
            <a:endParaRPr sz="4400"/>
          </a:p>
        </p:txBody>
      </p:sp>
      <p:sp>
        <p:nvSpPr>
          <p:cNvPr id="412" name="Google Shape;412;p53"/>
          <p:cNvSpPr txBox="1">
            <a:spLocks noGrp="1"/>
          </p:cNvSpPr>
          <p:nvPr>
            <p:ph type="body" idx="1"/>
          </p:nvPr>
        </p:nvSpPr>
        <p:spPr>
          <a:xfrm>
            <a:off x="652200" y="1298925"/>
            <a:ext cx="7685700" cy="3361200"/>
          </a:xfrm>
          <a:prstGeom prst="rect">
            <a:avLst/>
          </a:prstGeom>
          <a:noFill/>
          <a:ln>
            <a:noFill/>
          </a:ln>
        </p:spPr>
        <p:txBody>
          <a:bodyPr spcFirstLastPara="1" wrap="square" lIns="68575" tIns="34275" rIns="68575" bIns="34275" anchor="t" anchorCtr="0">
            <a:noAutofit/>
          </a:bodyPr>
          <a:lstStyle/>
          <a:p>
            <a:pPr marL="457200" lvl="0" indent="-419100" algn="l" rtl="0">
              <a:spcBef>
                <a:spcPts val="0"/>
              </a:spcBef>
              <a:spcAft>
                <a:spcPts val="0"/>
              </a:spcAft>
              <a:buSzPts val="3000"/>
              <a:buChar char="•"/>
            </a:pPr>
            <a:r>
              <a:rPr lang="en-US" sz="3000" b="0"/>
              <a:t>Click the </a:t>
            </a:r>
            <a:r>
              <a:rPr lang="en-US" sz="3000" u="sng"/>
              <a:t>Explore Careers</a:t>
            </a:r>
            <a:r>
              <a:rPr lang="en-US" sz="3000"/>
              <a:t> </a:t>
            </a:r>
            <a:r>
              <a:rPr lang="en-US" sz="3000" b="0"/>
              <a:t>tab on the left-side menu to view </a:t>
            </a:r>
            <a:r>
              <a:rPr lang="en-US" sz="3000" b="0" i="1"/>
              <a:t>career paths.</a:t>
            </a:r>
            <a:endParaRPr sz="3000" b="0" i="1"/>
          </a:p>
          <a:p>
            <a:pPr marL="457200" lvl="0" indent="0" algn="l" rtl="0">
              <a:spcBef>
                <a:spcPts val="0"/>
              </a:spcBef>
              <a:spcAft>
                <a:spcPts val="0"/>
              </a:spcAft>
              <a:buNone/>
            </a:pPr>
            <a:endParaRPr sz="3000" b="0"/>
          </a:p>
          <a:p>
            <a:pPr marL="457200" lvl="0" indent="-419100" algn="l" rtl="0">
              <a:spcBef>
                <a:spcPts val="0"/>
              </a:spcBef>
              <a:spcAft>
                <a:spcPts val="0"/>
              </a:spcAft>
              <a:buSzPts val="3000"/>
              <a:buChar char="•"/>
            </a:pPr>
            <a:r>
              <a:rPr lang="en-US" sz="3000" b="0" i="1"/>
              <a:t>Career paths</a:t>
            </a:r>
            <a:r>
              <a:rPr lang="en-US" sz="3000" b="0"/>
              <a:t> in this section are ranked by </a:t>
            </a:r>
            <a:r>
              <a:rPr lang="en-US" sz="3000" i="1"/>
              <a:t>compatibility</a:t>
            </a:r>
            <a:r>
              <a:rPr lang="en-US" sz="3000" b="0"/>
              <a:t>.</a:t>
            </a:r>
            <a:endParaRPr sz="27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4"/>
          <p:cNvSpPr txBox="1"/>
          <p:nvPr/>
        </p:nvSpPr>
        <p:spPr>
          <a:xfrm>
            <a:off x="799825" y="1232750"/>
            <a:ext cx="4015800" cy="300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000">
                <a:solidFill>
                  <a:srgbClr val="283A97"/>
                </a:solidFill>
                <a:latin typeface="Montserrat"/>
                <a:ea typeface="Montserrat"/>
                <a:cs typeface="Montserrat"/>
                <a:sym typeface="Montserrat"/>
              </a:rPr>
              <a:t>Career path panels are ordered from highest to lowest</a:t>
            </a:r>
            <a:endParaRPr sz="3000">
              <a:solidFill>
                <a:srgbClr val="283A97"/>
              </a:solidFill>
              <a:latin typeface="Montserrat"/>
              <a:ea typeface="Montserrat"/>
              <a:cs typeface="Montserrat"/>
              <a:sym typeface="Montserrat"/>
            </a:endParaRPr>
          </a:p>
          <a:p>
            <a:pPr marL="0" lvl="0" indent="0" algn="l" rtl="0">
              <a:lnSpc>
                <a:spcPct val="90000"/>
              </a:lnSpc>
              <a:spcBef>
                <a:spcPts val="0"/>
              </a:spcBef>
              <a:spcAft>
                <a:spcPts val="0"/>
              </a:spcAft>
              <a:buNone/>
            </a:pPr>
            <a:r>
              <a:rPr lang="en-US" sz="3000" b="1">
                <a:solidFill>
                  <a:srgbClr val="283A97"/>
                </a:solidFill>
                <a:latin typeface="Montserrat"/>
                <a:ea typeface="Montserrat"/>
                <a:cs typeface="Montserrat"/>
                <a:sym typeface="Montserrat"/>
              </a:rPr>
              <a:t>“Fit Score</a:t>
            </a:r>
            <a:r>
              <a:rPr lang="en-US" sz="3000">
                <a:solidFill>
                  <a:srgbClr val="283A97"/>
                </a:solidFill>
                <a:latin typeface="Montserrat"/>
                <a:ea typeface="Montserrat"/>
                <a:cs typeface="Montserrat"/>
                <a:sym typeface="Montserrat"/>
              </a:rPr>
              <a:t>”.</a:t>
            </a:r>
            <a:endParaRPr sz="3000">
              <a:solidFill>
                <a:srgbClr val="283A97"/>
              </a:solidFill>
              <a:latin typeface="Montserrat"/>
              <a:ea typeface="Montserrat"/>
              <a:cs typeface="Montserrat"/>
              <a:sym typeface="Montserrat"/>
            </a:endParaRPr>
          </a:p>
          <a:p>
            <a:pPr marL="0" lvl="0" indent="0" algn="l" rtl="0">
              <a:lnSpc>
                <a:spcPct val="90000"/>
              </a:lnSpc>
              <a:spcBef>
                <a:spcPts val="0"/>
              </a:spcBef>
              <a:spcAft>
                <a:spcPts val="0"/>
              </a:spcAft>
              <a:buNone/>
            </a:pPr>
            <a:endParaRPr sz="3000">
              <a:solidFill>
                <a:srgbClr val="283A97"/>
              </a:solidFill>
              <a:latin typeface="Montserrat"/>
              <a:ea typeface="Montserrat"/>
              <a:cs typeface="Montserrat"/>
              <a:sym typeface="Montserrat"/>
            </a:endParaRPr>
          </a:p>
          <a:p>
            <a:pPr marL="0" lvl="0" indent="0" algn="l" rtl="0">
              <a:lnSpc>
                <a:spcPct val="90000"/>
              </a:lnSpc>
              <a:spcBef>
                <a:spcPts val="0"/>
              </a:spcBef>
              <a:spcAft>
                <a:spcPts val="0"/>
              </a:spcAft>
              <a:buNone/>
            </a:pPr>
            <a:endParaRPr sz="3000" b="1">
              <a:solidFill>
                <a:srgbClr val="283A97"/>
              </a:solidFill>
              <a:latin typeface="Montserrat"/>
              <a:ea typeface="Montserrat"/>
              <a:cs typeface="Montserrat"/>
              <a:sym typeface="Montserrat"/>
            </a:endParaRPr>
          </a:p>
        </p:txBody>
      </p:sp>
      <p:pic>
        <p:nvPicPr>
          <p:cNvPr id="418" name="Google Shape;418;p54"/>
          <p:cNvPicPr preferRelativeResize="0"/>
          <p:nvPr/>
        </p:nvPicPr>
        <p:blipFill>
          <a:blip r:embed="rId3">
            <a:alphaModFix/>
          </a:blip>
          <a:stretch>
            <a:fillRect/>
          </a:stretch>
        </p:blipFill>
        <p:spPr>
          <a:xfrm>
            <a:off x="4810450" y="538625"/>
            <a:ext cx="3705025" cy="3638725"/>
          </a:xfrm>
          <a:prstGeom prst="rect">
            <a:avLst/>
          </a:prstGeom>
          <a:noFill/>
          <a:ln w="28575" cap="flat" cmpd="sng">
            <a:solidFill>
              <a:schemeClr val="dk2"/>
            </a:solidFill>
            <a:prstDash val="solid"/>
            <a:round/>
            <a:headEnd type="none" w="sm" len="sm"/>
            <a:tailEnd type="none" w="sm" len="sm"/>
          </a:ln>
        </p:spPr>
      </p:pic>
      <p:sp>
        <p:nvSpPr>
          <p:cNvPr id="419" name="Google Shape;419;p54"/>
          <p:cNvSpPr/>
          <p:nvPr/>
        </p:nvSpPr>
        <p:spPr>
          <a:xfrm>
            <a:off x="2853875" y="2765850"/>
            <a:ext cx="2015100" cy="772500"/>
          </a:xfrm>
          <a:prstGeom prst="notchedRightArrow">
            <a:avLst>
              <a:gd name="adj1" fmla="val 50000"/>
              <a:gd name="adj2" fmla="val 50000"/>
            </a:avLst>
          </a:prstGeom>
          <a:solidFill>
            <a:srgbClr val="FFDE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5"/>
          <p:cNvSpPr txBox="1"/>
          <p:nvPr/>
        </p:nvSpPr>
        <p:spPr>
          <a:xfrm>
            <a:off x="1023750" y="726450"/>
            <a:ext cx="7096500" cy="300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000">
                <a:solidFill>
                  <a:srgbClr val="283A97"/>
                </a:solidFill>
                <a:latin typeface="Montserrat"/>
                <a:ea typeface="Montserrat"/>
                <a:cs typeface="Montserrat"/>
                <a:sym typeface="Montserrat"/>
              </a:rPr>
              <a:t>Your initial scores are determined by responses to questions on the </a:t>
            </a:r>
            <a:r>
              <a:rPr lang="en-US" sz="3000" b="1" i="1">
                <a:solidFill>
                  <a:srgbClr val="283A97"/>
                </a:solidFill>
                <a:latin typeface="Montserrat"/>
                <a:ea typeface="Montserrat"/>
                <a:cs typeface="Montserrat"/>
                <a:sym typeface="Montserrat"/>
              </a:rPr>
              <a:t>Personality Assessment</a:t>
            </a:r>
            <a:r>
              <a:rPr lang="en-US" sz="3000">
                <a:solidFill>
                  <a:srgbClr val="283A97"/>
                </a:solidFill>
                <a:latin typeface="Montserrat"/>
                <a:ea typeface="Montserrat"/>
                <a:cs typeface="Montserrat"/>
                <a:sym typeface="Montserrat"/>
              </a:rPr>
              <a:t>.</a:t>
            </a:r>
            <a:endParaRPr sz="3000">
              <a:solidFill>
                <a:srgbClr val="283A97"/>
              </a:solidFill>
              <a:latin typeface="Montserrat"/>
              <a:ea typeface="Montserrat"/>
              <a:cs typeface="Montserrat"/>
              <a:sym typeface="Montserrat"/>
            </a:endParaRPr>
          </a:p>
          <a:p>
            <a:pPr marL="0" lvl="0" indent="0" algn="l" rtl="0">
              <a:lnSpc>
                <a:spcPct val="90000"/>
              </a:lnSpc>
              <a:spcBef>
                <a:spcPts val="0"/>
              </a:spcBef>
              <a:spcAft>
                <a:spcPts val="0"/>
              </a:spcAft>
              <a:buNone/>
            </a:pPr>
            <a:endParaRPr sz="3000">
              <a:solidFill>
                <a:srgbClr val="283A97"/>
              </a:solidFill>
              <a:latin typeface="Montserrat"/>
              <a:ea typeface="Montserrat"/>
              <a:cs typeface="Montserrat"/>
              <a:sym typeface="Montserrat"/>
            </a:endParaRPr>
          </a:p>
          <a:p>
            <a:pPr marL="0" lvl="0" indent="0" algn="l" rtl="0">
              <a:lnSpc>
                <a:spcPct val="90000"/>
              </a:lnSpc>
              <a:spcBef>
                <a:spcPts val="0"/>
              </a:spcBef>
              <a:spcAft>
                <a:spcPts val="0"/>
              </a:spcAft>
              <a:buNone/>
            </a:pPr>
            <a:r>
              <a:rPr lang="en-US" sz="3000" u="sng">
                <a:solidFill>
                  <a:srgbClr val="283A97"/>
                </a:solidFill>
                <a:latin typeface="Montserrat"/>
                <a:ea typeface="Montserrat"/>
                <a:cs typeface="Montserrat"/>
                <a:sym typeface="Montserrat"/>
              </a:rPr>
              <a:t>Scores </a:t>
            </a:r>
            <a:r>
              <a:rPr lang="en-US" sz="3000" i="1" u="sng">
                <a:solidFill>
                  <a:srgbClr val="283A97"/>
                </a:solidFill>
                <a:latin typeface="Montserrat"/>
                <a:ea typeface="Montserrat"/>
                <a:cs typeface="Montserrat"/>
                <a:sym typeface="Montserrat"/>
              </a:rPr>
              <a:t>change </a:t>
            </a:r>
            <a:r>
              <a:rPr lang="en-US" sz="3000" u="sng">
                <a:solidFill>
                  <a:srgbClr val="283A97"/>
                </a:solidFill>
                <a:latin typeface="Montserrat"/>
                <a:ea typeface="Montserrat"/>
                <a:cs typeface="Montserrat"/>
                <a:sym typeface="Montserrat"/>
              </a:rPr>
              <a:t>when you:</a:t>
            </a:r>
            <a:endParaRPr sz="3000" u="sng">
              <a:solidFill>
                <a:srgbClr val="283A97"/>
              </a:solidFill>
              <a:latin typeface="Montserrat"/>
              <a:ea typeface="Montserrat"/>
              <a:cs typeface="Montserrat"/>
              <a:sym typeface="Montserrat"/>
            </a:endParaRPr>
          </a:p>
          <a:p>
            <a:pPr marL="457200" lvl="0" indent="-419100" algn="l" rtl="0">
              <a:lnSpc>
                <a:spcPct val="90000"/>
              </a:lnSpc>
              <a:spcBef>
                <a:spcPts val="0"/>
              </a:spcBef>
              <a:spcAft>
                <a:spcPts val="0"/>
              </a:spcAft>
              <a:buClr>
                <a:srgbClr val="283A97"/>
              </a:buClr>
              <a:buSzPts val="3000"/>
              <a:buFont typeface="Montserrat"/>
              <a:buAutoNum type="arabicPeriod"/>
            </a:pPr>
            <a:r>
              <a:rPr lang="en-US" sz="3000">
                <a:solidFill>
                  <a:srgbClr val="283A97"/>
                </a:solidFill>
                <a:latin typeface="Montserrat"/>
                <a:ea typeface="Montserrat"/>
                <a:cs typeface="Montserrat"/>
                <a:sym typeface="Montserrat"/>
              </a:rPr>
              <a:t>Test drive and rate your compatibility with a career path.</a:t>
            </a:r>
            <a:endParaRPr sz="3000" i="1">
              <a:solidFill>
                <a:srgbClr val="283A97"/>
              </a:solidFill>
              <a:latin typeface="Montserrat"/>
              <a:ea typeface="Montserrat"/>
              <a:cs typeface="Montserrat"/>
              <a:sym typeface="Montserrat"/>
            </a:endParaRPr>
          </a:p>
          <a:p>
            <a:pPr marL="457200" lvl="0" indent="-419100" algn="l" rtl="0">
              <a:lnSpc>
                <a:spcPct val="90000"/>
              </a:lnSpc>
              <a:spcBef>
                <a:spcPts val="0"/>
              </a:spcBef>
              <a:spcAft>
                <a:spcPts val="0"/>
              </a:spcAft>
              <a:buClr>
                <a:srgbClr val="283A97"/>
              </a:buClr>
              <a:buSzPts val="3000"/>
              <a:buFont typeface="Montserrat"/>
              <a:buAutoNum type="arabicPeriod"/>
            </a:pPr>
            <a:r>
              <a:rPr lang="en-US" sz="3000">
                <a:solidFill>
                  <a:srgbClr val="283A97"/>
                </a:solidFill>
                <a:latin typeface="Montserrat"/>
                <a:ea typeface="Montserrat"/>
                <a:cs typeface="Montserrat"/>
                <a:sym typeface="Montserrat"/>
              </a:rPr>
              <a:t>Retake the assessment.</a:t>
            </a:r>
            <a:endParaRPr sz="2400">
              <a:solidFill>
                <a:srgbClr val="283A97"/>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6"/>
          <p:cNvSpPr txBox="1"/>
          <p:nvPr/>
        </p:nvSpPr>
        <p:spPr>
          <a:xfrm>
            <a:off x="872225" y="721450"/>
            <a:ext cx="76719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2300" dirty="0">
                <a:solidFill>
                  <a:srgbClr val="283A97"/>
                </a:solidFill>
                <a:latin typeface="Montserrat"/>
                <a:ea typeface="Montserrat"/>
                <a:cs typeface="Montserrat"/>
                <a:sym typeface="Montserrat"/>
              </a:rPr>
              <a:t>Fill in the table </a:t>
            </a:r>
            <a:r>
              <a:rPr lang="en-US" sz="2300">
                <a:solidFill>
                  <a:srgbClr val="283A97"/>
                </a:solidFill>
                <a:latin typeface="Montserrat"/>
                <a:ea typeface="Montserrat"/>
                <a:cs typeface="Montserrat"/>
                <a:sym typeface="Montserrat"/>
              </a:rPr>
              <a:t>in </a:t>
            </a:r>
            <a:r>
              <a:rPr lang="en-US" sz="2300" b="1">
                <a:solidFill>
                  <a:srgbClr val="283A97"/>
                </a:solidFill>
                <a:latin typeface="Montserrat"/>
                <a:ea typeface="Montserrat"/>
                <a:cs typeface="Montserrat"/>
                <a:sym typeface="Montserrat"/>
              </a:rPr>
              <a:t>Section V </a:t>
            </a:r>
            <a:r>
              <a:rPr lang="en-US" sz="2300">
                <a:solidFill>
                  <a:srgbClr val="283A97"/>
                </a:solidFill>
                <a:latin typeface="Montserrat"/>
                <a:ea typeface="Montserrat"/>
                <a:cs typeface="Montserrat"/>
                <a:sym typeface="Montserrat"/>
              </a:rPr>
              <a:t>on </a:t>
            </a:r>
            <a:r>
              <a:rPr lang="en-US" sz="2300" dirty="0">
                <a:solidFill>
                  <a:srgbClr val="283A97"/>
                </a:solidFill>
                <a:latin typeface="Montserrat"/>
                <a:ea typeface="Montserrat"/>
                <a:cs typeface="Montserrat"/>
                <a:sym typeface="Montserrat"/>
              </a:rPr>
              <a:t>your worksheet. </a:t>
            </a:r>
            <a:endParaRPr sz="2300" dirty="0">
              <a:solidFill>
                <a:srgbClr val="283A97"/>
              </a:solidFill>
              <a:latin typeface="Montserrat"/>
              <a:ea typeface="Montserrat"/>
              <a:cs typeface="Montserrat"/>
              <a:sym typeface="Montserrat"/>
            </a:endParaRPr>
          </a:p>
        </p:txBody>
      </p:sp>
      <p:pic>
        <p:nvPicPr>
          <p:cNvPr id="430" name="Google Shape;430;p56"/>
          <p:cNvPicPr preferRelativeResize="0"/>
          <p:nvPr/>
        </p:nvPicPr>
        <p:blipFill>
          <a:blip r:embed="rId3">
            <a:alphaModFix/>
          </a:blip>
          <a:stretch>
            <a:fillRect/>
          </a:stretch>
        </p:blipFill>
        <p:spPr>
          <a:xfrm>
            <a:off x="598151" y="1300000"/>
            <a:ext cx="7298601" cy="2157125"/>
          </a:xfrm>
          <a:prstGeom prst="rect">
            <a:avLst/>
          </a:prstGeom>
          <a:noFill/>
          <a:ln>
            <a:noFill/>
          </a:ln>
        </p:spPr>
      </p:pic>
      <p:sp>
        <p:nvSpPr>
          <p:cNvPr id="431" name="Google Shape;431;p56"/>
          <p:cNvSpPr txBox="1"/>
          <p:nvPr/>
        </p:nvSpPr>
        <p:spPr>
          <a:xfrm>
            <a:off x="872225" y="3416225"/>
            <a:ext cx="74136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2300">
                <a:solidFill>
                  <a:srgbClr val="283A97"/>
                </a:solidFill>
                <a:latin typeface="Montserrat"/>
                <a:ea typeface="Montserrat"/>
                <a:cs typeface="Montserrat"/>
                <a:sym typeface="Montserrat"/>
              </a:rPr>
              <a:t>Click on the career path panels to identify corresponding </a:t>
            </a:r>
            <a:r>
              <a:rPr lang="en-US" sz="2300" b="1">
                <a:solidFill>
                  <a:srgbClr val="283A97"/>
                </a:solidFill>
                <a:latin typeface="Montserrat"/>
                <a:ea typeface="Montserrat"/>
                <a:cs typeface="Montserrat"/>
                <a:sym typeface="Montserrat"/>
              </a:rPr>
              <a:t>career clusters.</a:t>
            </a:r>
            <a:endParaRPr sz="23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7"/>
          <p:cNvSpPr txBox="1">
            <a:spLocks noGrp="1"/>
          </p:cNvSpPr>
          <p:nvPr>
            <p:ph type="title"/>
          </p:nvPr>
        </p:nvSpPr>
        <p:spPr>
          <a:xfrm>
            <a:off x="628650" y="108908"/>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US" sz="4400"/>
              <a:t>List of Favorites</a:t>
            </a:r>
            <a:endParaRPr sz="4400"/>
          </a:p>
        </p:txBody>
      </p:sp>
      <p:sp>
        <p:nvSpPr>
          <p:cNvPr id="438" name="Google Shape;438;p57"/>
          <p:cNvSpPr txBox="1">
            <a:spLocks noGrp="1"/>
          </p:cNvSpPr>
          <p:nvPr>
            <p:ph type="body" idx="1"/>
          </p:nvPr>
        </p:nvSpPr>
        <p:spPr>
          <a:xfrm>
            <a:off x="4682975" y="967350"/>
            <a:ext cx="3980100" cy="3594024"/>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US" sz="2300" b="0" dirty="0">
                <a:solidFill>
                  <a:srgbClr val="283A97"/>
                </a:solidFill>
              </a:rPr>
              <a:t>Clicking the </a:t>
            </a:r>
            <a:r>
              <a:rPr lang="en-US" sz="2300" u="sng" dirty="0">
                <a:solidFill>
                  <a:srgbClr val="283A97"/>
                </a:solidFill>
              </a:rPr>
              <a:t>star icon</a:t>
            </a:r>
            <a:r>
              <a:rPr lang="en-US" sz="2300" b="0" dirty="0">
                <a:solidFill>
                  <a:srgbClr val="283A97"/>
                </a:solidFill>
              </a:rPr>
              <a:t> in the bottom corner of a </a:t>
            </a:r>
            <a:r>
              <a:rPr lang="en-US" sz="2300" b="0" i="1" dirty="0">
                <a:solidFill>
                  <a:srgbClr val="283A97"/>
                </a:solidFill>
              </a:rPr>
              <a:t>career path</a:t>
            </a:r>
            <a:r>
              <a:rPr lang="en-US" sz="2300" b="0" dirty="0">
                <a:solidFill>
                  <a:srgbClr val="283A97"/>
                </a:solidFill>
              </a:rPr>
              <a:t> panel will shade the star </a:t>
            </a:r>
            <a:r>
              <a:rPr lang="en-US" sz="2300" dirty="0">
                <a:solidFill>
                  <a:srgbClr val="FFDE38"/>
                </a:solidFill>
              </a:rPr>
              <a:t>yellow</a:t>
            </a:r>
            <a:r>
              <a:rPr lang="en-US" sz="2300" b="0" dirty="0">
                <a:solidFill>
                  <a:srgbClr val="283A97"/>
                </a:solidFill>
              </a:rPr>
              <a:t>; this indicates that the item has been added to your list of </a:t>
            </a:r>
            <a:r>
              <a:rPr lang="en-US" sz="2300" dirty="0">
                <a:solidFill>
                  <a:srgbClr val="2899D5"/>
                </a:solidFill>
              </a:rPr>
              <a:t>Favorites. </a:t>
            </a:r>
          </a:p>
          <a:p>
            <a:pPr marL="0" lvl="0" indent="0" algn="l" rtl="0">
              <a:spcBef>
                <a:spcPts val="0"/>
              </a:spcBef>
              <a:spcAft>
                <a:spcPts val="0"/>
              </a:spcAft>
              <a:buNone/>
            </a:pPr>
            <a:endParaRPr lang="en-US" sz="2300" b="0" dirty="0">
              <a:solidFill>
                <a:srgbClr val="2899D5"/>
              </a:solidFill>
            </a:endParaRPr>
          </a:p>
          <a:p>
            <a:pPr marL="0" lvl="0" indent="0" algn="l" rtl="0">
              <a:spcBef>
                <a:spcPts val="0"/>
              </a:spcBef>
              <a:spcAft>
                <a:spcPts val="0"/>
              </a:spcAft>
              <a:buNone/>
            </a:pPr>
            <a:r>
              <a:rPr lang="en-US" sz="2300" b="0" dirty="0">
                <a:solidFill>
                  <a:srgbClr val="2899D5"/>
                </a:solidFill>
              </a:rPr>
              <a:t>	Note: It doesn’t have to be your highest Fit Score!</a:t>
            </a:r>
            <a:endParaRPr sz="2300" b="0" dirty="0">
              <a:solidFill>
                <a:srgbClr val="283A97"/>
              </a:solidFill>
            </a:endParaRPr>
          </a:p>
          <a:p>
            <a:pPr marL="0" lvl="0" indent="0" algn="l" rtl="0">
              <a:spcBef>
                <a:spcPts val="0"/>
              </a:spcBef>
              <a:spcAft>
                <a:spcPts val="0"/>
              </a:spcAft>
              <a:buNone/>
            </a:pPr>
            <a:endParaRPr sz="2300" i="1" dirty="0">
              <a:solidFill>
                <a:srgbClr val="283A97"/>
              </a:solidFill>
            </a:endParaRPr>
          </a:p>
        </p:txBody>
      </p:sp>
      <p:pic>
        <p:nvPicPr>
          <p:cNvPr id="439" name="Google Shape;439;p57"/>
          <p:cNvPicPr preferRelativeResize="0"/>
          <p:nvPr/>
        </p:nvPicPr>
        <p:blipFill>
          <a:blip r:embed="rId3">
            <a:alphaModFix/>
          </a:blip>
          <a:stretch>
            <a:fillRect/>
          </a:stretch>
        </p:blipFill>
        <p:spPr>
          <a:xfrm>
            <a:off x="720800" y="1109575"/>
            <a:ext cx="3719099" cy="3451799"/>
          </a:xfrm>
          <a:prstGeom prst="rect">
            <a:avLst/>
          </a:prstGeom>
          <a:noFill/>
          <a:ln w="28575" cap="flat" cmpd="sng">
            <a:solidFill>
              <a:schemeClr val="dk2"/>
            </a:solidFill>
            <a:prstDash val="solid"/>
            <a:round/>
            <a:headEnd type="none" w="sm" len="sm"/>
            <a:tailEnd type="none" w="sm" len="sm"/>
          </a:ln>
        </p:spPr>
      </p:pic>
      <p:sp>
        <p:nvSpPr>
          <p:cNvPr id="440" name="Google Shape;440;p57"/>
          <p:cNvSpPr/>
          <p:nvPr/>
        </p:nvSpPr>
        <p:spPr>
          <a:xfrm rot="7967242">
            <a:off x="4036286" y="3382998"/>
            <a:ext cx="1071429" cy="640907"/>
          </a:xfrm>
          <a:prstGeom prst="notchedRightArrow">
            <a:avLst>
              <a:gd name="adj1" fmla="val 50000"/>
              <a:gd name="adj2" fmla="val 50000"/>
            </a:avLst>
          </a:prstGeom>
          <a:solidFill>
            <a:srgbClr val="FFDE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4"/>
          <p:cNvSpPr txBox="1"/>
          <p:nvPr/>
        </p:nvSpPr>
        <p:spPr>
          <a:xfrm>
            <a:off x="794650" y="631221"/>
            <a:ext cx="4015800" cy="388105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000" dirty="0">
                <a:solidFill>
                  <a:srgbClr val="283A97"/>
                </a:solidFill>
                <a:latin typeface="Montserrat"/>
                <a:ea typeface="Montserrat"/>
                <a:cs typeface="Montserrat"/>
                <a:sym typeface="Montserrat"/>
              </a:rPr>
              <a:t>Clicking a Career path panel allows you to learn more about the path, watch an interview, try an activity and learn which occupations fall under that path. </a:t>
            </a:r>
            <a:endParaRPr sz="3000" dirty="0">
              <a:solidFill>
                <a:srgbClr val="283A97"/>
              </a:solidFill>
              <a:latin typeface="Montserrat"/>
              <a:ea typeface="Montserrat"/>
              <a:cs typeface="Montserrat"/>
              <a:sym typeface="Montserrat"/>
            </a:endParaRPr>
          </a:p>
          <a:p>
            <a:pPr marL="0" lvl="0" indent="0" algn="l" rtl="0">
              <a:lnSpc>
                <a:spcPct val="90000"/>
              </a:lnSpc>
              <a:spcBef>
                <a:spcPts val="0"/>
              </a:spcBef>
              <a:spcAft>
                <a:spcPts val="0"/>
              </a:spcAft>
              <a:buNone/>
            </a:pPr>
            <a:endParaRPr sz="3000" b="1" dirty="0">
              <a:solidFill>
                <a:srgbClr val="283A97"/>
              </a:solidFill>
              <a:latin typeface="Montserrat"/>
              <a:ea typeface="Montserrat"/>
              <a:cs typeface="Montserrat"/>
              <a:sym typeface="Montserrat"/>
            </a:endParaRPr>
          </a:p>
        </p:txBody>
      </p:sp>
      <p:pic>
        <p:nvPicPr>
          <p:cNvPr id="418" name="Google Shape;418;p54"/>
          <p:cNvPicPr preferRelativeResize="0"/>
          <p:nvPr/>
        </p:nvPicPr>
        <p:blipFill>
          <a:blip r:embed="rId3">
            <a:alphaModFix/>
          </a:blip>
          <a:stretch>
            <a:fillRect/>
          </a:stretch>
        </p:blipFill>
        <p:spPr>
          <a:xfrm>
            <a:off x="4810450" y="538625"/>
            <a:ext cx="3705025" cy="3638725"/>
          </a:xfrm>
          <a:prstGeom prst="rect">
            <a:avLst/>
          </a:prstGeom>
          <a:noFill/>
          <a:ln w="2857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3849311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8"/>
          <p:cNvSpPr txBox="1">
            <a:spLocks noGrp="1"/>
          </p:cNvSpPr>
          <p:nvPr>
            <p:ph type="title"/>
          </p:nvPr>
        </p:nvSpPr>
        <p:spPr>
          <a:xfrm>
            <a:off x="628650" y="108908"/>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US" sz="4400"/>
              <a:t>List of Favorites</a:t>
            </a:r>
            <a:endParaRPr sz="4400"/>
          </a:p>
        </p:txBody>
      </p:sp>
      <p:sp>
        <p:nvSpPr>
          <p:cNvPr id="447" name="Google Shape;447;p58"/>
          <p:cNvSpPr txBox="1">
            <a:spLocks noGrp="1"/>
          </p:cNvSpPr>
          <p:nvPr>
            <p:ph type="body" idx="1"/>
          </p:nvPr>
        </p:nvSpPr>
        <p:spPr>
          <a:xfrm>
            <a:off x="687925" y="761150"/>
            <a:ext cx="5303700" cy="3361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endParaRPr sz="2300" b="0">
              <a:solidFill>
                <a:srgbClr val="283A97"/>
              </a:solidFill>
            </a:endParaRPr>
          </a:p>
          <a:p>
            <a:pPr marL="0" lvl="0" indent="0" algn="l" rtl="0">
              <a:spcBef>
                <a:spcPts val="0"/>
              </a:spcBef>
              <a:spcAft>
                <a:spcPts val="0"/>
              </a:spcAft>
              <a:buNone/>
            </a:pPr>
            <a:r>
              <a:rPr lang="en-US" sz="2300" b="0">
                <a:solidFill>
                  <a:srgbClr val="283A97"/>
                </a:solidFill>
              </a:rPr>
              <a:t>You can also save an </a:t>
            </a:r>
            <a:r>
              <a:rPr lang="en-US" sz="2300" b="0" i="1">
                <a:solidFill>
                  <a:srgbClr val="283A97"/>
                </a:solidFill>
              </a:rPr>
              <a:t>occupation</a:t>
            </a:r>
            <a:r>
              <a:rPr lang="en-US" sz="2300" b="0">
                <a:solidFill>
                  <a:srgbClr val="283A97"/>
                </a:solidFill>
              </a:rPr>
              <a:t> to your </a:t>
            </a:r>
            <a:r>
              <a:rPr lang="en-US" sz="2300">
                <a:solidFill>
                  <a:srgbClr val="2899D5"/>
                </a:solidFill>
              </a:rPr>
              <a:t>Favorites </a:t>
            </a:r>
            <a:r>
              <a:rPr lang="en-US" sz="2300" b="0">
                <a:solidFill>
                  <a:srgbClr val="283A97"/>
                </a:solidFill>
              </a:rPr>
              <a:t>by clicking the</a:t>
            </a:r>
            <a:r>
              <a:rPr lang="en-US" sz="2300">
                <a:solidFill>
                  <a:srgbClr val="283A97"/>
                </a:solidFill>
              </a:rPr>
              <a:t> </a:t>
            </a:r>
            <a:r>
              <a:rPr lang="en-US" sz="2300" b="0">
                <a:solidFill>
                  <a:srgbClr val="283A97"/>
                </a:solidFill>
              </a:rPr>
              <a:t>star </a:t>
            </a:r>
            <a:r>
              <a:rPr lang="en-US" sz="2300" i="1">
                <a:solidFill>
                  <a:srgbClr val="283A97"/>
                </a:solidFill>
              </a:rPr>
              <a:t>beside its title </a:t>
            </a:r>
            <a:r>
              <a:rPr lang="en-US" sz="2300" b="0">
                <a:solidFill>
                  <a:srgbClr val="283A97"/>
                </a:solidFill>
              </a:rPr>
              <a:t>on the occupation overview page.</a:t>
            </a:r>
            <a:endParaRPr sz="2300" b="0">
              <a:solidFill>
                <a:srgbClr val="283A97"/>
              </a:solidFill>
            </a:endParaRPr>
          </a:p>
        </p:txBody>
      </p:sp>
      <p:pic>
        <p:nvPicPr>
          <p:cNvPr id="448" name="Google Shape;448;p58"/>
          <p:cNvPicPr preferRelativeResize="0"/>
          <p:nvPr/>
        </p:nvPicPr>
        <p:blipFill>
          <a:blip r:embed="rId3">
            <a:alphaModFix/>
          </a:blip>
          <a:stretch>
            <a:fillRect/>
          </a:stretch>
        </p:blipFill>
        <p:spPr>
          <a:xfrm>
            <a:off x="3129150" y="2295375"/>
            <a:ext cx="4891925" cy="2096575"/>
          </a:xfrm>
          <a:prstGeom prst="rect">
            <a:avLst/>
          </a:prstGeom>
          <a:noFill/>
          <a:ln>
            <a:noFill/>
          </a:ln>
        </p:spPr>
      </p:pic>
      <p:sp>
        <p:nvSpPr>
          <p:cNvPr id="449" name="Google Shape;449;p58"/>
          <p:cNvSpPr/>
          <p:nvPr/>
        </p:nvSpPr>
        <p:spPr>
          <a:xfrm rot="8883860">
            <a:off x="6681226" y="1761887"/>
            <a:ext cx="1358876" cy="772421"/>
          </a:xfrm>
          <a:prstGeom prst="notchedRightArrow">
            <a:avLst>
              <a:gd name="adj1" fmla="val 50000"/>
              <a:gd name="adj2" fmla="val 50000"/>
            </a:avLst>
          </a:prstGeom>
          <a:solidFill>
            <a:srgbClr val="FFDE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9"/>
          <p:cNvSpPr txBox="1">
            <a:spLocks noGrp="1"/>
          </p:cNvSpPr>
          <p:nvPr>
            <p:ph type="title"/>
          </p:nvPr>
        </p:nvSpPr>
        <p:spPr>
          <a:xfrm>
            <a:off x="628650" y="108908"/>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US" sz="4400"/>
              <a:t>List of Favorites</a:t>
            </a:r>
            <a:endParaRPr sz="4400"/>
          </a:p>
        </p:txBody>
      </p:sp>
      <p:sp>
        <p:nvSpPr>
          <p:cNvPr id="456" name="Google Shape;456;p59"/>
          <p:cNvSpPr txBox="1">
            <a:spLocks noGrp="1"/>
          </p:cNvSpPr>
          <p:nvPr>
            <p:ph type="body" idx="1"/>
          </p:nvPr>
        </p:nvSpPr>
        <p:spPr>
          <a:xfrm>
            <a:off x="687925" y="761150"/>
            <a:ext cx="7886700" cy="3361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endParaRPr sz="2300" b="0">
              <a:solidFill>
                <a:srgbClr val="283A97"/>
              </a:solidFill>
            </a:endParaRPr>
          </a:p>
          <a:p>
            <a:pPr marL="0" lvl="0" indent="0" algn="l" rtl="0">
              <a:spcBef>
                <a:spcPts val="0"/>
              </a:spcBef>
              <a:spcAft>
                <a:spcPts val="0"/>
              </a:spcAft>
              <a:buNone/>
            </a:pPr>
            <a:r>
              <a:rPr lang="en-US" sz="2700" b="0">
                <a:solidFill>
                  <a:srgbClr val="283A97"/>
                </a:solidFill>
              </a:rPr>
              <a:t>Navigate to the </a:t>
            </a:r>
            <a:r>
              <a:rPr lang="en-US" sz="2700" u="sng">
                <a:solidFill>
                  <a:srgbClr val="283A97"/>
                </a:solidFill>
              </a:rPr>
              <a:t>My Portfolio</a:t>
            </a:r>
            <a:r>
              <a:rPr lang="en-US" sz="2700" b="0">
                <a:solidFill>
                  <a:srgbClr val="283A97"/>
                </a:solidFill>
              </a:rPr>
              <a:t> tab on the left-side menu to review saved items.</a:t>
            </a:r>
            <a:endParaRPr sz="2700" b="0">
              <a:solidFill>
                <a:srgbClr val="283A97"/>
              </a:solidFill>
            </a:endParaRPr>
          </a:p>
        </p:txBody>
      </p:sp>
      <p:pic>
        <p:nvPicPr>
          <p:cNvPr id="457" name="Google Shape;457;p59"/>
          <p:cNvPicPr preferRelativeResize="0"/>
          <p:nvPr/>
        </p:nvPicPr>
        <p:blipFill rotWithShape="1">
          <a:blip r:embed="rId3">
            <a:alphaModFix/>
          </a:blip>
          <a:srcRect b="26782"/>
          <a:stretch/>
        </p:blipFill>
        <p:spPr>
          <a:xfrm>
            <a:off x="840325" y="2026100"/>
            <a:ext cx="7352175" cy="1962825"/>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body" idx="1"/>
          </p:nvPr>
        </p:nvSpPr>
        <p:spPr>
          <a:xfrm>
            <a:off x="592853" y="1095270"/>
            <a:ext cx="7478047" cy="2516355"/>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600" i="1" dirty="0">
                <a:solidFill>
                  <a:srgbClr val="FFFFFF"/>
                </a:solidFill>
              </a:rPr>
              <a:t>From the Student Portal:</a:t>
            </a:r>
          </a:p>
          <a:p>
            <a:pPr marL="0" lvl="0" indent="0" algn="l" rtl="0">
              <a:lnSpc>
                <a:spcPct val="115000"/>
              </a:lnSpc>
              <a:spcBef>
                <a:spcPts val="0"/>
              </a:spcBef>
              <a:spcAft>
                <a:spcPts val="0"/>
              </a:spcAft>
              <a:buClr>
                <a:schemeClr val="dk1"/>
              </a:buClr>
              <a:buSzPts val="1100"/>
              <a:buFont typeface="Arial"/>
              <a:buNone/>
            </a:pPr>
            <a:r>
              <a:rPr lang="en-US" sz="3600" i="1" dirty="0">
                <a:solidFill>
                  <a:srgbClr val="FFFFFF"/>
                </a:solidFill>
              </a:rPr>
              <a:t>Click: Educational Resources (right side, gray box)</a:t>
            </a:r>
            <a:endParaRPr sz="3600" i="1" dirty="0">
              <a:solidFill>
                <a:srgbClr val="FFFFFF"/>
              </a:solidFill>
            </a:endParaRPr>
          </a:p>
        </p:txBody>
      </p:sp>
      <p:pic>
        <p:nvPicPr>
          <p:cNvPr id="2" name="Picture 1">
            <a:extLst>
              <a:ext uri="{FF2B5EF4-FFF2-40B4-BE49-F238E27FC236}">
                <a16:creationId xmlns:a16="http://schemas.microsoft.com/office/drawing/2014/main" id="{E1D3EE46-CA6A-46AD-9A01-106D128A6737}"/>
              </a:ext>
            </a:extLst>
          </p:cNvPr>
          <p:cNvPicPr>
            <a:picLocks noChangeAspect="1"/>
          </p:cNvPicPr>
          <p:nvPr/>
        </p:nvPicPr>
        <p:blipFill>
          <a:blip r:embed="rId3"/>
          <a:stretch>
            <a:fillRect/>
          </a:stretch>
        </p:blipFill>
        <p:spPr>
          <a:xfrm>
            <a:off x="6053959" y="2589487"/>
            <a:ext cx="2406868" cy="240686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1"/>
          <p:cNvSpPr txBox="1">
            <a:spLocks noGrp="1"/>
          </p:cNvSpPr>
          <p:nvPr>
            <p:ph type="title"/>
          </p:nvPr>
        </p:nvSpPr>
        <p:spPr>
          <a:xfrm>
            <a:off x="628650" y="108908"/>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US" sz="4200" dirty="0"/>
              <a:t>Other Tabs:</a:t>
            </a:r>
            <a:endParaRPr sz="4200" dirty="0"/>
          </a:p>
        </p:txBody>
      </p:sp>
      <p:sp>
        <p:nvSpPr>
          <p:cNvPr id="396" name="Google Shape;396;p51"/>
          <p:cNvSpPr txBox="1">
            <a:spLocks noGrp="1"/>
          </p:cNvSpPr>
          <p:nvPr>
            <p:ph type="body" idx="1"/>
          </p:nvPr>
        </p:nvSpPr>
        <p:spPr>
          <a:xfrm>
            <a:off x="3488902" y="1168925"/>
            <a:ext cx="5405011" cy="3649762"/>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sz="2000" dirty="0"/>
              <a:t>Academic Planning </a:t>
            </a:r>
            <a:r>
              <a:rPr lang="en-US" sz="2000" b="0" dirty="0"/>
              <a:t>– this is where we will track your coursework! </a:t>
            </a:r>
          </a:p>
          <a:p>
            <a:pPr marL="0" lvl="0" indent="0" algn="l" rtl="0">
              <a:lnSpc>
                <a:spcPct val="115000"/>
              </a:lnSpc>
              <a:spcBef>
                <a:spcPts val="0"/>
              </a:spcBef>
              <a:spcAft>
                <a:spcPts val="0"/>
              </a:spcAft>
              <a:buNone/>
            </a:pPr>
            <a:r>
              <a:rPr lang="en-US" sz="2000" dirty="0">
                <a:solidFill>
                  <a:srgbClr val="283A97"/>
                </a:solidFill>
              </a:rPr>
              <a:t>Postsecondary Explorations </a:t>
            </a:r>
            <a:r>
              <a:rPr lang="en-US" sz="2000" b="0" dirty="0">
                <a:solidFill>
                  <a:srgbClr val="283A97"/>
                </a:solidFill>
              </a:rPr>
              <a:t>– this is a college search.</a:t>
            </a:r>
          </a:p>
          <a:p>
            <a:pPr marL="0" lvl="0" indent="0" algn="l" rtl="0">
              <a:lnSpc>
                <a:spcPct val="115000"/>
              </a:lnSpc>
              <a:spcBef>
                <a:spcPts val="0"/>
              </a:spcBef>
              <a:spcAft>
                <a:spcPts val="0"/>
              </a:spcAft>
              <a:buNone/>
            </a:pPr>
            <a:r>
              <a:rPr lang="en-US" sz="2000" dirty="0"/>
              <a:t>Financial Resources </a:t>
            </a:r>
            <a:r>
              <a:rPr lang="en-US" sz="2000" b="0" dirty="0"/>
              <a:t>– this is a scholarship search.</a:t>
            </a:r>
            <a:endParaRPr lang="en-US" sz="2000" b="0" dirty="0">
              <a:solidFill>
                <a:srgbClr val="283A97"/>
              </a:solidFill>
            </a:endParaRPr>
          </a:p>
          <a:p>
            <a:pPr marL="0" lvl="0" indent="0" algn="l" rtl="0">
              <a:lnSpc>
                <a:spcPct val="115000"/>
              </a:lnSpc>
              <a:spcBef>
                <a:spcPts val="0"/>
              </a:spcBef>
              <a:spcAft>
                <a:spcPts val="0"/>
              </a:spcAft>
              <a:buNone/>
            </a:pPr>
            <a:r>
              <a:rPr lang="en-US" sz="2000" dirty="0">
                <a:solidFill>
                  <a:srgbClr val="283A97"/>
                </a:solidFill>
              </a:rPr>
              <a:t>Application Center </a:t>
            </a:r>
            <a:r>
              <a:rPr lang="en-US" sz="2000" b="0" dirty="0">
                <a:solidFill>
                  <a:srgbClr val="283A97"/>
                </a:solidFill>
              </a:rPr>
              <a:t>– this is a place to keep track of college applications. </a:t>
            </a:r>
            <a:endParaRPr sz="2000" b="0" dirty="0">
              <a:solidFill>
                <a:srgbClr val="283A97"/>
              </a:solidFill>
            </a:endParaRPr>
          </a:p>
        </p:txBody>
      </p:sp>
      <p:pic>
        <p:nvPicPr>
          <p:cNvPr id="2" name="Picture 1">
            <a:extLst>
              <a:ext uri="{FF2B5EF4-FFF2-40B4-BE49-F238E27FC236}">
                <a16:creationId xmlns:a16="http://schemas.microsoft.com/office/drawing/2014/main" id="{834F2874-7DC2-462F-9AED-B5037A8734AB}"/>
              </a:ext>
            </a:extLst>
          </p:cNvPr>
          <p:cNvPicPr>
            <a:picLocks noChangeAspect="1"/>
          </p:cNvPicPr>
          <p:nvPr/>
        </p:nvPicPr>
        <p:blipFill>
          <a:blip r:embed="rId3"/>
          <a:stretch>
            <a:fillRect/>
          </a:stretch>
        </p:blipFill>
        <p:spPr>
          <a:xfrm>
            <a:off x="327790" y="1140991"/>
            <a:ext cx="2731245" cy="3573996"/>
          </a:xfrm>
          <a:prstGeom prst="rect">
            <a:avLst/>
          </a:prstGeom>
        </p:spPr>
      </p:pic>
      <p:cxnSp>
        <p:nvCxnSpPr>
          <p:cNvPr id="4" name="Straight Arrow Connector 3">
            <a:extLst>
              <a:ext uri="{FF2B5EF4-FFF2-40B4-BE49-F238E27FC236}">
                <a16:creationId xmlns:a16="http://schemas.microsoft.com/office/drawing/2014/main" id="{CEE737D4-7F7F-4318-9F52-AF78780279BE}"/>
              </a:ext>
            </a:extLst>
          </p:cNvPr>
          <p:cNvCxnSpPr>
            <a:cxnSpLocks/>
          </p:cNvCxnSpPr>
          <p:nvPr/>
        </p:nvCxnSpPr>
        <p:spPr>
          <a:xfrm flipV="1">
            <a:off x="2638097" y="1447264"/>
            <a:ext cx="850805" cy="423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F154151-D380-4BFC-A2B8-1F7432F87412}"/>
              </a:ext>
            </a:extLst>
          </p:cNvPr>
          <p:cNvCxnSpPr>
            <a:cxnSpLocks/>
          </p:cNvCxnSpPr>
          <p:nvPr/>
        </p:nvCxnSpPr>
        <p:spPr>
          <a:xfrm flipV="1">
            <a:off x="2878101" y="2214997"/>
            <a:ext cx="533098" cy="176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1EE8C7E-CA02-49C2-92BE-28B4F0C8F054}"/>
              </a:ext>
            </a:extLst>
          </p:cNvPr>
          <p:cNvCxnSpPr>
            <a:cxnSpLocks/>
          </p:cNvCxnSpPr>
          <p:nvPr/>
        </p:nvCxnSpPr>
        <p:spPr>
          <a:xfrm flipV="1">
            <a:off x="2502040" y="2783393"/>
            <a:ext cx="90915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7F1138B-9697-403F-96D5-DA0C78DA0A20}"/>
              </a:ext>
            </a:extLst>
          </p:cNvPr>
          <p:cNvCxnSpPr>
            <a:cxnSpLocks/>
          </p:cNvCxnSpPr>
          <p:nvPr/>
        </p:nvCxnSpPr>
        <p:spPr>
          <a:xfrm flipV="1">
            <a:off x="2401556" y="3607358"/>
            <a:ext cx="1009643" cy="433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999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0"/>
          <p:cNvSpPr txBox="1">
            <a:spLocks noGrp="1"/>
          </p:cNvSpPr>
          <p:nvPr>
            <p:ph type="body" idx="1"/>
          </p:nvPr>
        </p:nvSpPr>
        <p:spPr>
          <a:xfrm>
            <a:off x="581742" y="633049"/>
            <a:ext cx="7302600" cy="3550068"/>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Clr>
                <a:schemeClr val="dk1"/>
              </a:buClr>
              <a:buSzPts val="1100"/>
              <a:buNone/>
            </a:pPr>
            <a:r>
              <a:rPr lang="en-US" sz="3600" dirty="0">
                <a:solidFill>
                  <a:srgbClr val="FFFFFF"/>
                </a:solidFill>
              </a:rPr>
              <a:t>Enjoy exploring on your own!</a:t>
            </a:r>
            <a:endParaRPr lang="en-US" sz="3600" i="1" dirty="0">
              <a:solidFill>
                <a:srgbClr val="FFFFFF"/>
              </a:solidFill>
            </a:endParaRPr>
          </a:p>
          <a:p>
            <a:pPr marL="0" lvl="0" indent="0" algn="ctr" rtl="0">
              <a:lnSpc>
                <a:spcPct val="115000"/>
              </a:lnSpc>
              <a:spcBef>
                <a:spcPts val="0"/>
              </a:spcBef>
              <a:spcAft>
                <a:spcPts val="0"/>
              </a:spcAft>
              <a:buClr>
                <a:schemeClr val="dk1"/>
              </a:buClr>
              <a:buSzPts val="1100"/>
              <a:buNone/>
            </a:pPr>
            <a:r>
              <a:rPr lang="en-US" sz="3600" b="0" i="1" dirty="0">
                <a:solidFill>
                  <a:srgbClr val="FFFFFF"/>
                </a:solidFill>
              </a:rPr>
              <a:t>Next year we will continue to add to your profile, and this will serve as the main source to document your ECAP! </a:t>
            </a:r>
            <a:endParaRPr sz="3000" dirty="0">
              <a:solidFill>
                <a:srgbClr val="FFFFFF"/>
              </a:solidFill>
            </a:endParaRPr>
          </a:p>
          <a:p>
            <a:pPr marL="0" lvl="0" indent="0" algn="l" rtl="0">
              <a:lnSpc>
                <a:spcPct val="90000"/>
              </a:lnSpc>
              <a:spcBef>
                <a:spcPts val="1600"/>
              </a:spcBef>
              <a:spcAft>
                <a:spcPts val="0"/>
              </a:spcAft>
              <a:buClr>
                <a:schemeClr val="lt1"/>
              </a:buClr>
              <a:buSzPts val="6000"/>
              <a:buNone/>
            </a:pPr>
            <a:endParaRPr sz="3000"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 name="TextBox 1">
            <a:extLst>
              <a:ext uri="{FF2B5EF4-FFF2-40B4-BE49-F238E27FC236}">
                <a16:creationId xmlns:a16="http://schemas.microsoft.com/office/drawing/2014/main" id="{E2D31ECB-A8BC-49E7-B05E-AA1D7400B22E}"/>
              </a:ext>
            </a:extLst>
          </p:cNvPr>
          <p:cNvSpPr txBox="1"/>
          <p:nvPr/>
        </p:nvSpPr>
        <p:spPr>
          <a:xfrm>
            <a:off x="1271116" y="331596"/>
            <a:ext cx="6601767" cy="584775"/>
          </a:xfrm>
          <a:prstGeom prst="rect">
            <a:avLst/>
          </a:prstGeom>
          <a:noFill/>
        </p:spPr>
        <p:txBody>
          <a:bodyPr wrap="square" rtlCol="0">
            <a:spAutoFit/>
          </a:bodyPr>
          <a:lstStyle/>
          <a:p>
            <a:r>
              <a:rPr lang="en-US" sz="3200" dirty="0"/>
              <a:t>Click: Major Clarity</a:t>
            </a:r>
          </a:p>
        </p:txBody>
      </p:sp>
      <p:pic>
        <p:nvPicPr>
          <p:cNvPr id="4" name="Picture 3">
            <a:extLst>
              <a:ext uri="{FF2B5EF4-FFF2-40B4-BE49-F238E27FC236}">
                <a16:creationId xmlns:a16="http://schemas.microsoft.com/office/drawing/2014/main" id="{76FA4E3A-6D0E-4D42-B4B7-61E1ABA70849}"/>
              </a:ext>
            </a:extLst>
          </p:cNvPr>
          <p:cNvPicPr>
            <a:picLocks noChangeAspect="1"/>
          </p:cNvPicPr>
          <p:nvPr/>
        </p:nvPicPr>
        <p:blipFill rotWithShape="1">
          <a:blip r:embed="rId3"/>
          <a:srcRect l="28681" t="10541" r="35604" b="14260"/>
          <a:stretch/>
        </p:blipFill>
        <p:spPr>
          <a:xfrm>
            <a:off x="308621" y="1045029"/>
            <a:ext cx="7684131" cy="3607358"/>
          </a:xfrm>
          <a:prstGeom prst="rect">
            <a:avLst/>
          </a:prstGeom>
        </p:spPr>
      </p:pic>
      <p:sp>
        <p:nvSpPr>
          <p:cNvPr id="5" name="Arrow: Down 4">
            <a:extLst>
              <a:ext uri="{FF2B5EF4-FFF2-40B4-BE49-F238E27FC236}">
                <a16:creationId xmlns:a16="http://schemas.microsoft.com/office/drawing/2014/main" id="{048DEE02-095B-4912-88C1-C70B42AF5D81}"/>
              </a:ext>
            </a:extLst>
          </p:cNvPr>
          <p:cNvSpPr/>
          <p:nvPr/>
        </p:nvSpPr>
        <p:spPr>
          <a:xfrm rot="18963194">
            <a:off x="3723553" y="1367965"/>
            <a:ext cx="484632" cy="136719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p38"/>
          <p:cNvSpPr txBox="1"/>
          <p:nvPr/>
        </p:nvSpPr>
        <p:spPr>
          <a:xfrm>
            <a:off x="726225" y="1224150"/>
            <a:ext cx="6860280" cy="3000000"/>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0"/>
              </a:spcBef>
              <a:spcAft>
                <a:spcPts val="0"/>
              </a:spcAft>
              <a:buFont typeface="Wingdings" panose="05000000000000000000" pitchFamily="2" charset="2"/>
              <a:buChar char="Ø"/>
            </a:pPr>
            <a:r>
              <a:rPr lang="en-US" sz="3200" dirty="0">
                <a:solidFill>
                  <a:srgbClr val="283A97"/>
                </a:solidFill>
                <a:latin typeface="Montserrat"/>
                <a:ea typeface="Montserrat"/>
                <a:cs typeface="Montserrat"/>
                <a:sym typeface="Montserrat"/>
              </a:rPr>
              <a:t>You will get a welcome pop-up.</a:t>
            </a:r>
          </a:p>
          <a:p>
            <a:pPr marL="342900" lvl="0" indent="-342900" algn="l" rtl="0">
              <a:lnSpc>
                <a:spcPct val="115000"/>
              </a:lnSpc>
              <a:spcBef>
                <a:spcPts val="0"/>
              </a:spcBef>
              <a:spcAft>
                <a:spcPts val="0"/>
              </a:spcAft>
              <a:buFont typeface="Wingdings" panose="05000000000000000000" pitchFamily="2" charset="2"/>
              <a:buChar char="Ø"/>
            </a:pPr>
            <a:r>
              <a:rPr lang="en-US" sz="3200" dirty="0">
                <a:solidFill>
                  <a:srgbClr val="283A97"/>
                </a:solidFill>
                <a:latin typeface="Montserrat"/>
                <a:ea typeface="Montserrat"/>
                <a:cs typeface="Montserrat"/>
                <a:sym typeface="Montserrat"/>
              </a:rPr>
              <a:t>It will walk you through a few very fast “tips” for the most important sections.</a:t>
            </a:r>
            <a:endParaRPr sz="3200" dirty="0">
              <a:solidFill>
                <a:srgbClr val="283A97"/>
              </a:solidFill>
              <a:latin typeface="Montserrat"/>
              <a:ea typeface="Montserrat"/>
              <a:cs typeface="Montserrat"/>
              <a:sym typeface="Montserrat"/>
            </a:endParaRPr>
          </a:p>
        </p:txBody>
      </p:sp>
      <p:sp>
        <p:nvSpPr>
          <p:cNvPr id="299" name="Google Shape;299;p38"/>
          <p:cNvSpPr txBox="1"/>
          <p:nvPr/>
        </p:nvSpPr>
        <p:spPr>
          <a:xfrm>
            <a:off x="741899" y="662825"/>
            <a:ext cx="6860279" cy="61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3600" b="1" dirty="0">
                <a:solidFill>
                  <a:srgbClr val="FFDE38"/>
                </a:solidFill>
                <a:latin typeface="Montserrat"/>
                <a:sym typeface="Montserrat"/>
              </a:rPr>
              <a:t>First Time Visiting the Site?</a:t>
            </a:r>
            <a:endParaRPr sz="3600" b="1" dirty="0">
              <a:solidFill>
                <a:srgbClr val="FFDE3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9"/>
          <p:cNvSpPr txBox="1"/>
          <p:nvPr/>
        </p:nvSpPr>
        <p:spPr>
          <a:xfrm>
            <a:off x="536250" y="1133075"/>
            <a:ext cx="37272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3000" dirty="0">
                <a:solidFill>
                  <a:srgbClr val="283A97"/>
                </a:solidFill>
                <a:latin typeface="Montserrat"/>
                <a:ea typeface="Montserrat"/>
                <a:cs typeface="Montserrat"/>
                <a:sym typeface="Montserrat"/>
              </a:rPr>
              <a:t>Verify </a:t>
            </a:r>
            <a:r>
              <a:rPr lang="en-US" sz="3000" b="1" dirty="0">
                <a:solidFill>
                  <a:srgbClr val="283A97"/>
                </a:solidFill>
                <a:latin typeface="Montserrat"/>
                <a:ea typeface="Montserrat"/>
                <a:cs typeface="Montserrat"/>
                <a:sym typeface="Montserrat"/>
              </a:rPr>
              <a:t>your name</a:t>
            </a:r>
            <a:r>
              <a:rPr lang="en-US" sz="3000" dirty="0">
                <a:solidFill>
                  <a:srgbClr val="283A97"/>
                </a:solidFill>
                <a:latin typeface="Montserrat"/>
                <a:ea typeface="Montserrat"/>
                <a:cs typeface="Montserrat"/>
                <a:sym typeface="Montserrat"/>
              </a:rPr>
              <a:t> is on the account.</a:t>
            </a:r>
          </a:p>
          <a:p>
            <a:pPr marL="0" lvl="0" indent="0" algn="l" rtl="0">
              <a:lnSpc>
                <a:spcPct val="115000"/>
              </a:lnSpc>
              <a:spcBef>
                <a:spcPts val="0"/>
              </a:spcBef>
              <a:spcAft>
                <a:spcPts val="1600"/>
              </a:spcAft>
              <a:buNone/>
            </a:pPr>
            <a:r>
              <a:rPr lang="en-US" sz="3000" dirty="0">
                <a:solidFill>
                  <a:srgbClr val="283A97"/>
                </a:solidFill>
                <a:latin typeface="Montserrat"/>
                <a:ea typeface="Montserrat"/>
                <a:cs typeface="Montserrat"/>
                <a:sym typeface="Montserrat"/>
              </a:rPr>
              <a:t>Located on the top left.</a:t>
            </a:r>
            <a:endParaRPr sz="3000" dirty="0">
              <a:solidFill>
                <a:srgbClr val="283A97"/>
              </a:solidFill>
              <a:latin typeface="Montserrat"/>
              <a:ea typeface="Montserrat"/>
              <a:cs typeface="Montserrat"/>
              <a:sym typeface="Montserrat"/>
            </a:endParaRPr>
          </a:p>
        </p:txBody>
      </p:sp>
      <p:pic>
        <p:nvPicPr>
          <p:cNvPr id="305" name="Google Shape;305;p39"/>
          <p:cNvPicPr preferRelativeResize="0"/>
          <p:nvPr/>
        </p:nvPicPr>
        <p:blipFill rotWithShape="1">
          <a:blip r:embed="rId3">
            <a:alphaModFix/>
          </a:blip>
          <a:srcRect r="5033"/>
          <a:stretch/>
        </p:blipFill>
        <p:spPr>
          <a:xfrm>
            <a:off x="4445825" y="942400"/>
            <a:ext cx="3355300" cy="3258675"/>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0"/>
          <p:cNvSpPr txBox="1">
            <a:spLocks noGrp="1"/>
          </p:cNvSpPr>
          <p:nvPr>
            <p:ph type="title"/>
          </p:nvPr>
        </p:nvSpPr>
        <p:spPr>
          <a:xfrm>
            <a:off x="628650" y="108908"/>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US" sz="4400"/>
              <a:t>Personality Assessment</a:t>
            </a:r>
            <a:endParaRPr sz="4400"/>
          </a:p>
        </p:txBody>
      </p:sp>
      <p:sp>
        <p:nvSpPr>
          <p:cNvPr id="312" name="Google Shape;312;p40"/>
          <p:cNvSpPr txBox="1">
            <a:spLocks noGrp="1"/>
          </p:cNvSpPr>
          <p:nvPr>
            <p:ph type="body" idx="1"/>
          </p:nvPr>
        </p:nvSpPr>
        <p:spPr>
          <a:xfrm>
            <a:off x="933450" y="1179325"/>
            <a:ext cx="6962100" cy="33612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sz="3300" b="0" dirty="0">
                <a:solidFill>
                  <a:srgbClr val="283A97"/>
                </a:solidFill>
              </a:rPr>
              <a:t>In order to recommend career paths, you will first need to complete a quick five-minute </a:t>
            </a:r>
            <a:r>
              <a:rPr lang="en-US" sz="3300" dirty="0">
                <a:solidFill>
                  <a:srgbClr val="283A97"/>
                </a:solidFill>
              </a:rPr>
              <a:t>personality assessment.</a:t>
            </a:r>
            <a:endParaRPr sz="3300" dirty="0">
              <a:solidFill>
                <a:srgbClr val="283A97"/>
              </a:solidFill>
            </a:endParaRPr>
          </a:p>
          <a:p>
            <a:pPr marL="0" lvl="0" indent="0" algn="l" rtl="0">
              <a:lnSpc>
                <a:spcPct val="115000"/>
              </a:lnSpc>
              <a:spcBef>
                <a:spcPts val="0"/>
              </a:spcBef>
              <a:spcAft>
                <a:spcPts val="0"/>
              </a:spcAft>
              <a:buNone/>
            </a:pPr>
            <a:endParaRPr sz="27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1"/>
          <p:cNvSpPr txBox="1"/>
          <p:nvPr/>
        </p:nvSpPr>
        <p:spPr>
          <a:xfrm>
            <a:off x="658850" y="1005550"/>
            <a:ext cx="2892900" cy="251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2600" dirty="0">
                <a:solidFill>
                  <a:srgbClr val="283A97"/>
                </a:solidFill>
                <a:latin typeface="Montserrat"/>
                <a:ea typeface="Montserrat"/>
                <a:cs typeface="Montserrat"/>
                <a:sym typeface="Montserrat"/>
              </a:rPr>
              <a:t>To begin the assessment, click the blue </a:t>
            </a:r>
            <a:r>
              <a:rPr lang="en-US" sz="2600" b="1" dirty="0">
                <a:solidFill>
                  <a:srgbClr val="283A97"/>
                </a:solidFill>
                <a:latin typeface="Montserrat"/>
                <a:ea typeface="Montserrat"/>
                <a:cs typeface="Montserrat"/>
                <a:sym typeface="Montserrat"/>
              </a:rPr>
              <a:t>Take the test </a:t>
            </a:r>
            <a:r>
              <a:rPr lang="en-US" sz="2600" dirty="0">
                <a:solidFill>
                  <a:srgbClr val="283A97"/>
                </a:solidFill>
                <a:latin typeface="Montserrat"/>
                <a:ea typeface="Montserrat"/>
                <a:cs typeface="Montserrat"/>
                <a:sym typeface="Montserrat"/>
              </a:rPr>
              <a:t>button.</a:t>
            </a:r>
            <a:endParaRPr sz="2600" dirty="0">
              <a:solidFill>
                <a:srgbClr val="283A97"/>
              </a:solidFill>
              <a:latin typeface="Montserrat"/>
              <a:ea typeface="Montserrat"/>
              <a:cs typeface="Montserrat"/>
              <a:sym typeface="Montserrat"/>
            </a:endParaRPr>
          </a:p>
        </p:txBody>
      </p:sp>
      <p:pic>
        <p:nvPicPr>
          <p:cNvPr id="318" name="Google Shape;318;p41"/>
          <p:cNvPicPr preferRelativeResize="0"/>
          <p:nvPr/>
        </p:nvPicPr>
        <p:blipFill>
          <a:blip r:embed="rId3">
            <a:alphaModFix/>
          </a:blip>
          <a:stretch>
            <a:fillRect/>
          </a:stretch>
        </p:blipFill>
        <p:spPr>
          <a:xfrm>
            <a:off x="3328909" y="989872"/>
            <a:ext cx="5123374" cy="2863275"/>
          </a:xfrm>
          <a:prstGeom prst="rect">
            <a:avLst/>
          </a:prstGeom>
          <a:noFill/>
          <a:ln w="28575" cap="flat" cmpd="sng">
            <a:solidFill>
              <a:schemeClr val="dk2"/>
            </a:solidFill>
            <a:prstDash val="solid"/>
            <a:round/>
            <a:headEnd type="none" w="sm" len="sm"/>
            <a:tailEnd type="none" w="sm" len="sm"/>
          </a:ln>
        </p:spPr>
      </p:pic>
      <p:sp>
        <p:nvSpPr>
          <p:cNvPr id="319" name="Google Shape;319;p41"/>
          <p:cNvSpPr/>
          <p:nvPr/>
        </p:nvSpPr>
        <p:spPr>
          <a:xfrm>
            <a:off x="4940150" y="3060224"/>
            <a:ext cx="2131200" cy="937200"/>
          </a:xfrm>
          <a:prstGeom prst="rightArrow">
            <a:avLst>
              <a:gd name="adj1" fmla="val 50000"/>
              <a:gd name="adj2" fmla="val 50000"/>
            </a:avLst>
          </a:prstGeom>
          <a:solidFill>
            <a:srgbClr val="FFDE38"/>
          </a:solidFill>
          <a:ln w="28575" cap="flat" cmpd="sng">
            <a:solidFill>
              <a:srgbClr val="283A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2"/>
          <p:cNvSpPr txBox="1">
            <a:spLocks noGrp="1"/>
          </p:cNvSpPr>
          <p:nvPr>
            <p:ph type="title"/>
          </p:nvPr>
        </p:nvSpPr>
        <p:spPr>
          <a:xfrm>
            <a:off x="628650" y="108908"/>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US" sz="4400"/>
              <a:t>Personality Assessment</a:t>
            </a:r>
            <a:endParaRPr sz="4400"/>
          </a:p>
        </p:txBody>
      </p:sp>
      <p:sp>
        <p:nvSpPr>
          <p:cNvPr id="326" name="Google Shape;326;p42"/>
          <p:cNvSpPr txBox="1">
            <a:spLocks noGrp="1"/>
          </p:cNvSpPr>
          <p:nvPr>
            <p:ph type="body" idx="1"/>
          </p:nvPr>
        </p:nvSpPr>
        <p:spPr>
          <a:xfrm>
            <a:off x="781050" y="1103125"/>
            <a:ext cx="7803300" cy="33612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sz="3300" b="0">
                <a:solidFill>
                  <a:srgbClr val="283A97"/>
                </a:solidFill>
              </a:rPr>
              <a:t>For each statement, determine if you </a:t>
            </a:r>
            <a:r>
              <a:rPr lang="en-US" sz="3300" u="sng">
                <a:solidFill>
                  <a:srgbClr val="283A97"/>
                </a:solidFill>
              </a:rPr>
              <a:t>agree</a:t>
            </a:r>
            <a:r>
              <a:rPr lang="en-US" sz="3300" b="0">
                <a:solidFill>
                  <a:srgbClr val="283A97"/>
                </a:solidFill>
              </a:rPr>
              <a:t>, </a:t>
            </a:r>
            <a:r>
              <a:rPr lang="en-US" sz="3300" u="sng">
                <a:solidFill>
                  <a:srgbClr val="283A97"/>
                </a:solidFill>
              </a:rPr>
              <a:t>disagree</a:t>
            </a:r>
            <a:r>
              <a:rPr lang="en-US" sz="3300" b="0">
                <a:solidFill>
                  <a:srgbClr val="283A97"/>
                </a:solidFill>
              </a:rPr>
              <a:t>, or are </a:t>
            </a:r>
            <a:r>
              <a:rPr lang="en-US" sz="3300" u="sng">
                <a:solidFill>
                  <a:srgbClr val="283A97"/>
                </a:solidFill>
              </a:rPr>
              <a:t>unsure</a:t>
            </a:r>
            <a:r>
              <a:rPr lang="en-US" sz="3300" b="0">
                <a:solidFill>
                  <a:srgbClr val="283A97"/>
                </a:solidFill>
              </a:rPr>
              <a:t>. Click the icon that best represents your response.</a:t>
            </a:r>
            <a:endParaRPr sz="3300">
              <a:solidFill>
                <a:srgbClr val="283A97"/>
              </a:solidFill>
            </a:endParaRPr>
          </a:p>
          <a:p>
            <a:pPr marL="0" lvl="0" indent="0" algn="l" rtl="0">
              <a:lnSpc>
                <a:spcPct val="115000"/>
              </a:lnSpc>
              <a:spcBef>
                <a:spcPts val="0"/>
              </a:spcBef>
              <a:spcAft>
                <a:spcPts val="0"/>
              </a:spcAft>
              <a:buNone/>
            </a:pPr>
            <a:endParaRPr sz="2700">
              <a:solidFill>
                <a:schemeClr val="dk1"/>
              </a:solidFill>
            </a:endParaRPr>
          </a:p>
        </p:txBody>
      </p:sp>
      <p:pic>
        <p:nvPicPr>
          <p:cNvPr id="327" name="Google Shape;327;p42"/>
          <p:cNvPicPr preferRelativeResize="0"/>
          <p:nvPr/>
        </p:nvPicPr>
        <p:blipFill rotWithShape="1">
          <a:blip r:embed="rId3">
            <a:alphaModFix/>
          </a:blip>
          <a:srcRect t="11074" b="17750"/>
          <a:stretch/>
        </p:blipFill>
        <p:spPr>
          <a:xfrm>
            <a:off x="1863425" y="3312900"/>
            <a:ext cx="1571700" cy="1230350"/>
          </a:xfrm>
          <a:prstGeom prst="rect">
            <a:avLst/>
          </a:prstGeom>
          <a:noFill/>
          <a:ln>
            <a:noFill/>
          </a:ln>
        </p:spPr>
      </p:pic>
      <p:pic>
        <p:nvPicPr>
          <p:cNvPr id="328" name="Google Shape;328;p42"/>
          <p:cNvPicPr preferRelativeResize="0"/>
          <p:nvPr/>
        </p:nvPicPr>
        <p:blipFill rotWithShape="1">
          <a:blip r:embed="rId4">
            <a:alphaModFix/>
          </a:blip>
          <a:srcRect l="61880"/>
          <a:stretch/>
        </p:blipFill>
        <p:spPr>
          <a:xfrm>
            <a:off x="6028750" y="3241487"/>
            <a:ext cx="1276925" cy="1488750"/>
          </a:xfrm>
          <a:prstGeom prst="rect">
            <a:avLst/>
          </a:prstGeom>
          <a:noFill/>
          <a:ln>
            <a:noFill/>
          </a:ln>
        </p:spPr>
      </p:pic>
      <p:pic>
        <p:nvPicPr>
          <p:cNvPr id="329" name="Google Shape;329;p42"/>
          <p:cNvPicPr preferRelativeResize="0"/>
          <p:nvPr/>
        </p:nvPicPr>
        <p:blipFill rotWithShape="1">
          <a:blip r:embed="rId4">
            <a:alphaModFix/>
          </a:blip>
          <a:srcRect r="38495"/>
          <a:stretch/>
        </p:blipFill>
        <p:spPr>
          <a:xfrm>
            <a:off x="3706625" y="3384300"/>
            <a:ext cx="1862610" cy="13459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669FACEA33BF4FAAD2D94E90362EA8" ma:contentTypeVersion="1" ma:contentTypeDescription="Create a new document." ma:contentTypeScope="" ma:versionID="62349d9425fa7094b3f341629c4f16de">
  <xsd:schema xmlns:xsd="http://www.w3.org/2001/XMLSchema" xmlns:xs="http://www.w3.org/2001/XMLSchema" xmlns:p="http://schemas.microsoft.com/office/2006/metadata/properties" xmlns:ns2="95bb9be4-ff4c-4a3f-9d0a-2ddbd0885246" targetNamespace="http://schemas.microsoft.com/office/2006/metadata/properties" ma:root="true" ma:fieldsID="ac88235314216743c372e08bb2947a00" ns2:_="">
    <xsd:import namespace="95bb9be4-ff4c-4a3f-9d0a-2ddbd088524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b9be4-ff4c-4a3f-9d0a-2ddbd08852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D80A4-9CDC-4265-A4E0-873A6B601480}">
  <ds:schemaRefs>
    <ds:schemaRef ds:uri="http://www.w3.org/XML/1998/namespace"/>
    <ds:schemaRef ds:uri="95bb9be4-ff4c-4a3f-9d0a-2ddbd0885246"/>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A1B3FC74-AA79-4C83-AB60-59FE0567E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b9be4-ff4c-4a3f-9d0a-2ddbd08852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FE096C-89FE-4CCF-B019-8C21E4371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TotalTime>
  <Words>888</Words>
  <Application>Microsoft Office PowerPoint</Application>
  <PresentationFormat>On-screen Show (16:9)</PresentationFormat>
  <Paragraphs>107</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Wingdings</vt:lpstr>
      <vt:lpstr>Montserrat</vt:lpstr>
      <vt:lpstr>Montserrat Light</vt:lpstr>
      <vt:lpstr>Calibri</vt:lpstr>
      <vt:lpstr>Montserrat Medium</vt:lpstr>
      <vt:lpstr>Montserrat SemiBold</vt:lpstr>
      <vt:lpstr>Office Theme</vt:lpstr>
      <vt:lpstr>Introductory Lesson</vt:lpstr>
      <vt:lpstr>Platform Access</vt:lpstr>
      <vt:lpstr>PowerPoint Presentation</vt:lpstr>
      <vt:lpstr>PowerPoint Presentation</vt:lpstr>
      <vt:lpstr>PowerPoint Presentation</vt:lpstr>
      <vt:lpstr>PowerPoint Presentation</vt:lpstr>
      <vt:lpstr>Personality Assessment</vt:lpstr>
      <vt:lpstr>PowerPoint Presentation</vt:lpstr>
      <vt:lpstr>Personality Assessment</vt:lpstr>
      <vt:lpstr>PowerPoint Presentation</vt:lpstr>
      <vt:lpstr>PowerPoint Presentation</vt:lpstr>
      <vt:lpstr>PowerPoint Presentation</vt:lpstr>
      <vt:lpstr>PowerPoint Presentation</vt:lpstr>
      <vt:lpstr>Profile Settings</vt:lpstr>
      <vt:lpstr>PowerPoint Presentation</vt:lpstr>
      <vt:lpstr>PowerPoint Presentation</vt:lpstr>
      <vt:lpstr>My Career Plan</vt:lpstr>
      <vt:lpstr>Career Goals</vt:lpstr>
      <vt:lpstr>Education Goals</vt:lpstr>
      <vt:lpstr>Clubs and Activities</vt:lpstr>
      <vt:lpstr>Test Scores and Workplace Readiness</vt:lpstr>
      <vt:lpstr>Career Path “Fit Scores”</vt:lpstr>
      <vt:lpstr>PowerPoint Presentation</vt:lpstr>
      <vt:lpstr>PowerPoint Presentation</vt:lpstr>
      <vt:lpstr>PowerPoint Presentation</vt:lpstr>
      <vt:lpstr>List of Favorites</vt:lpstr>
      <vt:lpstr>PowerPoint Presentation</vt:lpstr>
      <vt:lpstr>List of Favorites</vt:lpstr>
      <vt:lpstr>List of Favorites</vt:lpstr>
      <vt:lpstr>Other Tabs: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Lesson</dc:title>
  <cp:lastModifiedBy>Rochelle Nuttall</cp:lastModifiedBy>
  <cp:revision>3</cp:revision>
  <dcterms:modified xsi:type="dcterms:W3CDTF">2021-08-12T16:02:14Z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0x01010094669FACEA33BF4FAAD2D94E90362EA8</vt:lpwstr>
  </property>
</Properties>
</file>